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slideLayouts/slideLayout35.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8.xml" ContentType="application/vnd.openxmlformats-officedocument.them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9.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0.xml" ContentType="application/vnd.openxmlformats-officedocument.theme+xml"/>
  <Override PartName="/ppt/tags/tag2.xml" ContentType="application/vnd.openxmlformats-officedocument.presentationml.tag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1.xml" ContentType="application/vnd.openxmlformats-officedocument.theme+xml"/>
  <Override PartName="/ppt/tags/tag3.xml" ContentType="application/vnd.openxmlformats-officedocument.presentationml.tag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94.xml" ContentType="application/vnd.openxmlformats-officedocument.presentationml.slideLayout+xml"/>
  <Override PartName="/ppt/theme/theme12.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3.xml" ContentType="application/vnd.openxmlformats-officedocument.them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ags/tag4.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5.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6.xml" ContentType="application/vnd.openxmlformats-officedocument.presentationml.tag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0.xml" ContentType="application/vnd.openxmlformats-officedocument.presentationml.tags+xml"/>
  <Override PartName="/ppt/tags/tag11.xml" ContentType="application/vnd.openxmlformats-officedocument.presentationml.tag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12.xml" ContentType="application/vnd.openxmlformats-officedocument.presentationml.tags+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667" r:id="rId5"/>
    <p:sldMasterId id="2147483722" r:id="rId6"/>
    <p:sldMasterId id="2147483734" r:id="rId7"/>
    <p:sldMasterId id="2147483729" r:id="rId8"/>
    <p:sldMasterId id="2147483824" r:id="rId9"/>
    <p:sldMasterId id="2147483827" r:id="rId10"/>
    <p:sldMasterId id="2147483830" r:id="rId11"/>
    <p:sldMasterId id="2147483845" r:id="rId12"/>
    <p:sldMasterId id="2147483855" r:id="rId13"/>
    <p:sldMasterId id="2147483904" r:id="rId14"/>
    <p:sldMasterId id="2147483929" r:id="rId15"/>
    <p:sldMasterId id="2147483931" r:id="rId16"/>
    <p:sldMasterId id="2147483952" r:id="rId17"/>
  </p:sldMasterIdLst>
  <p:notesMasterIdLst>
    <p:notesMasterId r:id="rId60"/>
  </p:notesMasterIdLst>
  <p:sldIdLst>
    <p:sldId id="9329" r:id="rId18"/>
    <p:sldId id="9339" r:id="rId19"/>
    <p:sldId id="723" r:id="rId20"/>
    <p:sldId id="744" r:id="rId21"/>
    <p:sldId id="9347" r:id="rId22"/>
    <p:sldId id="9354" r:id="rId23"/>
    <p:sldId id="725" r:id="rId24"/>
    <p:sldId id="9335" r:id="rId25"/>
    <p:sldId id="9351" r:id="rId26"/>
    <p:sldId id="9352" r:id="rId27"/>
    <p:sldId id="9882" r:id="rId28"/>
    <p:sldId id="9355" r:id="rId29"/>
    <p:sldId id="4718" r:id="rId30"/>
    <p:sldId id="4720" r:id="rId31"/>
    <p:sldId id="3318" r:id="rId32"/>
    <p:sldId id="4719" r:id="rId33"/>
    <p:sldId id="4742" r:id="rId34"/>
    <p:sldId id="9881" r:id="rId35"/>
    <p:sldId id="3533" r:id="rId36"/>
    <p:sldId id="3197" r:id="rId37"/>
    <p:sldId id="9883" r:id="rId38"/>
    <p:sldId id="9884" r:id="rId39"/>
    <p:sldId id="313" r:id="rId40"/>
    <p:sldId id="9885" r:id="rId41"/>
    <p:sldId id="2118499563" r:id="rId42"/>
    <p:sldId id="9396" r:id="rId43"/>
    <p:sldId id="2118499557" r:id="rId44"/>
    <p:sldId id="9186" r:id="rId45"/>
    <p:sldId id="2118499559" r:id="rId46"/>
    <p:sldId id="9198" r:id="rId47"/>
    <p:sldId id="9346" r:id="rId48"/>
    <p:sldId id="2118499560" r:id="rId49"/>
    <p:sldId id="9199" r:id="rId50"/>
    <p:sldId id="9417" r:id="rId51"/>
    <p:sldId id="9191" r:id="rId52"/>
    <p:sldId id="2118499561" r:id="rId53"/>
    <p:sldId id="9200" r:id="rId54"/>
    <p:sldId id="2118499562" r:id="rId55"/>
    <p:sldId id="845" r:id="rId56"/>
    <p:sldId id="874" r:id="rId57"/>
    <p:sldId id="882" r:id="rId58"/>
    <p:sldId id="883"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en Yee Shan Cherry" initials="YYSC" lastIdx="9" clrIdx="0">
    <p:extLst>
      <p:ext uri="{19B8F6BF-5375-455C-9EA6-DF929625EA0E}">
        <p15:presenceInfo xmlns:p15="http://schemas.microsoft.com/office/powerpoint/2012/main" userId="S::Cherry.Yuen@swissgrid.ch::27b3b394-9fa9-462a-ab69-c793d67162d2" providerId="AD"/>
      </p:ext>
    </p:extLst>
  </p:cmAuthor>
  <p:cmAuthor id="2" name="Bosch, Marius" initials="BM" lastIdx="2" clrIdx="1">
    <p:extLst>
      <p:ext uri="{19B8F6BF-5375-455C-9EA6-DF929625EA0E}">
        <p15:presenceInfo xmlns:p15="http://schemas.microsoft.com/office/powerpoint/2012/main" userId="S::Marius.Bosch@umlaut.com::fc66ad8e-5bcc-4444-8fe1-e8dabc77b3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95226" autoAdjust="0"/>
  </p:normalViewPr>
  <p:slideViewPr>
    <p:cSldViewPr snapToGrid="0">
      <p:cViewPr varScale="1">
        <p:scale>
          <a:sx n="108" d="100"/>
          <a:sy n="108" d="100"/>
        </p:scale>
        <p:origin x="672" y="11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2.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slide" Target="slides/slide2.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4.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7.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1.xml"/><Relationship Id="rId39" Type="http://schemas.openxmlformats.org/officeDocument/2006/relationships/slide" Target="slides/slide2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de-DE" dirty="0"/>
              <a:t>Title </a:t>
            </a:r>
            <a:r>
              <a:rPr lang="de-DE" dirty="0" err="1"/>
              <a:t>of</a:t>
            </a:r>
            <a:r>
              <a:rPr lang="de-DE" dirty="0"/>
              <a:t> </a:t>
            </a:r>
            <a:r>
              <a:rPr lang="de-DE" dirty="0" err="1"/>
              <a:t>chart</a:t>
            </a:r>
            <a:endParaRPr lang="de-DE" dirty="0"/>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barChart>
        <c:barDir val="col"/>
        <c:grouping val="stacked"/>
        <c:varyColors val="0"/>
        <c:ser>
          <c:idx val="0"/>
          <c:order val="0"/>
          <c:tx>
            <c:strRef>
              <c:f>Tabelle1!$B$1</c:f>
              <c:strCache>
                <c:ptCount val="1"/>
                <c:pt idx="0">
                  <c:v>Data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Category 1</c:v>
                </c:pt>
                <c:pt idx="1">
                  <c:v>Category 2</c:v>
                </c:pt>
                <c:pt idx="2">
                  <c:v>Category 3</c:v>
                </c:pt>
                <c:pt idx="3">
                  <c:v>Category 4</c:v>
                </c:pt>
              </c:strCache>
            </c:strRef>
          </c:cat>
          <c:val>
            <c:numRef>
              <c:f>Tabelle1!$B$2:$B$5</c:f>
              <c:numCache>
                <c:formatCode>General</c:formatCode>
                <c:ptCount val="4"/>
                <c:pt idx="0">
                  <c:v>4.3</c:v>
                </c:pt>
                <c:pt idx="1">
                  <c:v>1.5</c:v>
                </c:pt>
                <c:pt idx="2">
                  <c:v>3.5</c:v>
                </c:pt>
                <c:pt idx="3">
                  <c:v>4.5</c:v>
                </c:pt>
              </c:numCache>
            </c:numRef>
          </c:val>
          <c:extLst>
            <c:ext xmlns:c16="http://schemas.microsoft.com/office/drawing/2014/chart" uri="{C3380CC4-5D6E-409C-BE32-E72D297353CC}">
              <c16:uniqueId val="{00000000-59B1-5B48-8B9E-0F434E37979F}"/>
            </c:ext>
          </c:extLst>
        </c:ser>
        <c:ser>
          <c:idx val="1"/>
          <c:order val="1"/>
          <c:tx>
            <c:strRef>
              <c:f>Tabelle1!$C$1</c:f>
              <c:strCache>
                <c:ptCount val="1"/>
                <c:pt idx="0">
                  <c:v>Data 2</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Category 1</c:v>
                </c:pt>
                <c:pt idx="1">
                  <c:v>Category 2</c:v>
                </c:pt>
                <c:pt idx="2">
                  <c:v>Category 3</c:v>
                </c:pt>
                <c:pt idx="3">
                  <c:v>Category 4</c:v>
                </c:pt>
              </c:strCache>
            </c:strRef>
          </c:cat>
          <c:val>
            <c:numRef>
              <c:f>Tabelle1!$C$2:$C$5</c:f>
              <c:numCache>
                <c:formatCode>General</c:formatCode>
                <c:ptCount val="4"/>
                <c:pt idx="0">
                  <c:v>2.4</c:v>
                </c:pt>
                <c:pt idx="1">
                  <c:v>2.4</c:v>
                </c:pt>
                <c:pt idx="2">
                  <c:v>1.8</c:v>
                </c:pt>
                <c:pt idx="3">
                  <c:v>2.8</c:v>
                </c:pt>
              </c:numCache>
            </c:numRef>
          </c:val>
          <c:extLst>
            <c:ext xmlns:c16="http://schemas.microsoft.com/office/drawing/2014/chart" uri="{C3380CC4-5D6E-409C-BE32-E72D297353CC}">
              <c16:uniqueId val="{00000001-59B1-5B48-8B9E-0F434E37979F}"/>
            </c:ext>
          </c:extLst>
        </c:ser>
        <c:ser>
          <c:idx val="2"/>
          <c:order val="2"/>
          <c:tx>
            <c:strRef>
              <c:f>Tabelle1!$D$1</c:f>
              <c:strCache>
                <c:ptCount val="1"/>
                <c:pt idx="0">
                  <c:v>Data 3</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Category 1</c:v>
                </c:pt>
                <c:pt idx="1">
                  <c:v>Category 2</c:v>
                </c:pt>
                <c:pt idx="2">
                  <c:v>Category 3</c:v>
                </c:pt>
                <c:pt idx="3">
                  <c:v>Category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9B1-5B48-8B9E-0F434E37979F}"/>
            </c:ext>
          </c:extLst>
        </c:ser>
        <c:dLbls>
          <c:showLegendKey val="0"/>
          <c:showVal val="0"/>
          <c:showCatName val="0"/>
          <c:showSerName val="0"/>
          <c:showPercent val="0"/>
          <c:showBubbleSize val="0"/>
        </c:dLbls>
        <c:gapWidth val="79"/>
        <c:overlap val="100"/>
        <c:axId val="112657952"/>
        <c:axId val="-79949744"/>
      </c:barChart>
      <c:catAx>
        <c:axId val="1126579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79949744"/>
        <c:crosses val="autoZero"/>
        <c:auto val="1"/>
        <c:lblAlgn val="ctr"/>
        <c:lblOffset val="100"/>
        <c:noMultiLvlLbl val="0"/>
      </c:catAx>
      <c:valAx>
        <c:axId val="-79949744"/>
        <c:scaling>
          <c:orientation val="minMax"/>
        </c:scaling>
        <c:delete val="1"/>
        <c:axPos val="l"/>
        <c:numFmt formatCode="General" sourceLinked="1"/>
        <c:majorTickMark val="none"/>
        <c:minorTickMark val="none"/>
        <c:tickLblPos val="nextTo"/>
        <c:crossAx val="1126579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de-DE" dirty="0"/>
              <a:t>Title </a:t>
            </a:r>
            <a:r>
              <a:rPr lang="de-DE" dirty="0" err="1"/>
              <a:t>of</a:t>
            </a:r>
            <a:r>
              <a:rPr lang="de-DE" dirty="0"/>
              <a:t> </a:t>
            </a:r>
            <a:r>
              <a:rPr lang="de-DE" dirty="0" err="1"/>
              <a:t>chart</a:t>
            </a:r>
            <a:endParaRPr lang="de-DE" dirty="0"/>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barChart>
        <c:barDir val="col"/>
        <c:grouping val="stacked"/>
        <c:varyColors val="0"/>
        <c:ser>
          <c:idx val="0"/>
          <c:order val="0"/>
          <c:tx>
            <c:strRef>
              <c:f>Tabelle1!$B$1</c:f>
              <c:strCache>
                <c:ptCount val="1"/>
                <c:pt idx="0">
                  <c:v>Data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Category 1</c:v>
                </c:pt>
                <c:pt idx="1">
                  <c:v>Category 2</c:v>
                </c:pt>
                <c:pt idx="2">
                  <c:v>Category 3</c:v>
                </c:pt>
                <c:pt idx="3">
                  <c:v>Category 4</c:v>
                </c:pt>
              </c:strCache>
            </c:strRef>
          </c:cat>
          <c:val>
            <c:numRef>
              <c:f>Tabelle1!$B$2:$B$5</c:f>
              <c:numCache>
                <c:formatCode>General</c:formatCode>
                <c:ptCount val="4"/>
                <c:pt idx="0">
                  <c:v>4.3</c:v>
                </c:pt>
                <c:pt idx="1">
                  <c:v>1.5</c:v>
                </c:pt>
                <c:pt idx="2">
                  <c:v>3.5</c:v>
                </c:pt>
                <c:pt idx="3">
                  <c:v>4.5</c:v>
                </c:pt>
              </c:numCache>
            </c:numRef>
          </c:val>
          <c:extLst>
            <c:ext xmlns:c16="http://schemas.microsoft.com/office/drawing/2014/chart" uri="{C3380CC4-5D6E-409C-BE32-E72D297353CC}">
              <c16:uniqueId val="{00000000-59B1-5B48-8B9E-0F434E37979F}"/>
            </c:ext>
          </c:extLst>
        </c:ser>
        <c:ser>
          <c:idx val="1"/>
          <c:order val="1"/>
          <c:tx>
            <c:strRef>
              <c:f>Tabelle1!$C$1</c:f>
              <c:strCache>
                <c:ptCount val="1"/>
                <c:pt idx="0">
                  <c:v>Data 2</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Category 1</c:v>
                </c:pt>
                <c:pt idx="1">
                  <c:v>Category 2</c:v>
                </c:pt>
                <c:pt idx="2">
                  <c:v>Category 3</c:v>
                </c:pt>
                <c:pt idx="3">
                  <c:v>Category 4</c:v>
                </c:pt>
              </c:strCache>
            </c:strRef>
          </c:cat>
          <c:val>
            <c:numRef>
              <c:f>Tabelle1!$C$2:$C$5</c:f>
              <c:numCache>
                <c:formatCode>General</c:formatCode>
                <c:ptCount val="4"/>
                <c:pt idx="0">
                  <c:v>2.4</c:v>
                </c:pt>
                <c:pt idx="1">
                  <c:v>2.4</c:v>
                </c:pt>
                <c:pt idx="2">
                  <c:v>1.8</c:v>
                </c:pt>
                <c:pt idx="3">
                  <c:v>2.8</c:v>
                </c:pt>
              </c:numCache>
            </c:numRef>
          </c:val>
          <c:extLst>
            <c:ext xmlns:c16="http://schemas.microsoft.com/office/drawing/2014/chart" uri="{C3380CC4-5D6E-409C-BE32-E72D297353CC}">
              <c16:uniqueId val="{00000001-59B1-5B48-8B9E-0F434E37979F}"/>
            </c:ext>
          </c:extLst>
        </c:ser>
        <c:ser>
          <c:idx val="2"/>
          <c:order val="2"/>
          <c:tx>
            <c:strRef>
              <c:f>Tabelle1!$D$1</c:f>
              <c:strCache>
                <c:ptCount val="1"/>
                <c:pt idx="0">
                  <c:v>Data 3</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Category 1</c:v>
                </c:pt>
                <c:pt idx="1">
                  <c:v>Category 2</c:v>
                </c:pt>
                <c:pt idx="2">
                  <c:v>Category 3</c:v>
                </c:pt>
                <c:pt idx="3">
                  <c:v>Category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9B1-5B48-8B9E-0F434E37979F}"/>
            </c:ext>
          </c:extLst>
        </c:ser>
        <c:dLbls>
          <c:showLegendKey val="0"/>
          <c:showVal val="0"/>
          <c:showCatName val="0"/>
          <c:showSerName val="0"/>
          <c:showPercent val="0"/>
          <c:showBubbleSize val="0"/>
        </c:dLbls>
        <c:gapWidth val="79"/>
        <c:overlap val="100"/>
        <c:axId val="112657952"/>
        <c:axId val="-79949744"/>
      </c:barChart>
      <c:catAx>
        <c:axId val="1126579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79949744"/>
        <c:crosses val="autoZero"/>
        <c:auto val="1"/>
        <c:lblAlgn val="ctr"/>
        <c:lblOffset val="100"/>
        <c:noMultiLvlLbl val="0"/>
      </c:catAx>
      <c:valAx>
        <c:axId val="-79949744"/>
        <c:scaling>
          <c:orientation val="minMax"/>
        </c:scaling>
        <c:delete val="1"/>
        <c:axPos val="l"/>
        <c:numFmt formatCode="General" sourceLinked="1"/>
        <c:majorTickMark val="none"/>
        <c:minorTickMark val="none"/>
        <c:tickLblPos val="nextTo"/>
        <c:crossAx val="1126579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313131"/>
                </a:solidFill>
                <a:latin typeface="Calibri" panose="020F0502020204030204" pitchFamily="34" charset="0"/>
                <a:ea typeface="+mn-ea"/>
                <a:cs typeface="Calibri" panose="020F0502020204030204" pitchFamily="34" charset="0"/>
              </a:defRPr>
            </a:pPr>
            <a:r>
              <a:rPr lang="de-DE" dirty="0"/>
              <a:t>Title </a:t>
            </a:r>
            <a:r>
              <a:rPr lang="de-DE" dirty="0" err="1"/>
              <a:t>of</a:t>
            </a:r>
            <a:r>
              <a:rPr lang="de-DE" dirty="0"/>
              <a:t> </a:t>
            </a:r>
            <a:r>
              <a:rPr lang="de-DE" dirty="0" err="1"/>
              <a:t>chart</a:t>
            </a:r>
            <a:r>
              <a:rPr lang="de-DE" dirty="0"/>
              <a:t>; </a:t>
            </a:r>
            <a:r>
              <a:rPr lang="de-DE" dirty="0" err="1"/>
              <a:t>edit</a:t>
            </a:r>
            <a:r>
              <a:rPr lang="de-DE" dirty="0"/>
              <a:t> </a:t>
            </a:r>
            <a:r>
              <a:rPr lang="de-DE" dirty="0" err="1"/>
              <a:t>data</a:t>
            </a:r>
            <a:r>
              <a:rPr lang="de-DE" dirty="0"/>
              <a:t> /</a:t>
            </a:r>
            <a:r>
              <a:rPr lang="de-DE" dirty="0" err="1"/>
              <a:t>colours</a:t>
            </a:r>
            <a:r>
              <a:rPr lang="de-DE" dirty="0"/>
              <a:t> </a:t>
            </a:r>
            <a:r>
              <a:rPr lang="de-DE" dirty="0" err="1"/>
              <a:t>by</a:t>
            </a:r>
            <a:r>
              <a:rPr lang="de-DE" dirty="0"/>
              <a:t> </a:t>
            </a:r>
            <a:r>
              <a:rPr lang="de-DE" dirty="0" err="1"/>
              <a:t>using</a:t>
            </a:r>
            <a:r>
              <a:rPr lang="de-DE" dirty="0"/>
              <a:t> </a:t>
            </a:r>
            <a:r>
              <a:rPr lang="de-DE" dirty="0" err="1"/>
              <a:t>the</a:t>
            </a:r>
            <a:r>
              <a:rPr lang="de-DE" dirty="0"/>
              <a:t> </a:t>
            </a:r>
            <a:r>
              <a:rPr lang="de-DE" dirty="0" err="1"/>
              <a:t>icons</a:t>
            </a:r>
            <a:r>
              <a:rPr lang="de-DE" dirty="0"/>
              <a:t> </a:t>
            </a:r>
            <a:r>
              <a:rPr lang="de-DE" dirty="0" err="1"/>
              <a:t>which</a:t>
            </a:r>
            <a:r>
              <a:rPr lang="de-DE" dirty="0"/>
              <a:t> </a:t>
            </a:r>
            <a:r>
              <a:rPr lang="de-DE" dirty="0" err="1"/>
              <a:t>appear</a:t>
            </a:r>
            <a:r>
              <a:rPr lang="de-DE" dirty="0"/>
              <a:t> on </a:t>
            </a:r>
            <a:r>
              <a:rPr lang="de-DE" dirty="0" err="1"/>
              <a:t>the</a:t>
            </a:r>
            <a:r>
              <a:rPr lang="de-DE" dirty="0"/>
              <a:t> </a:t>
            </a:r>
            <a:r>
              <a:rPr lang="de-DE" dirty="0" err="1"/>
              <a:t>right</a:t>
            </a:r>
            <a:r>
              <a:rPr lang="de-DE" dirty="0"/>
              <a:t> </a:t>
            </a:r>
            <a:r>
              <a:rPr lang="de-DE" dirty="0" err="1"/>
              <a:t>side</a:t>
            </a:r>
            <a:r>
              <a:rPr lang="de-DE" dirty="0"/>
              <a:t> </a:t>
            </a:r>
            <a:r>
              <a:rPr lang="de-DE" dirty="0" err="1"/>
              <a:t>if</a:t>
            </a:r>
            <a:r>
              <a:rPr lang="de-DE" dirty="0"/>
              <a:t> </a:t>
            </a:r>
            <a:r>
              <a:rPr lang="de-DE" dirty="0" err="1"/>
              <a:t>you</a:t>
            </a:r>
            <a:r>
              <a:rPr lang="de-DE" dirty="0"/>
              <a:t> </a:t>
            </a:r>
            <a:r>
              <a:rPr lang="de-DE" dirty="0" err="1"/>
              <a:t>click</a:t>
            </a:r>
            <a:r>
              <a:rPr lang="de-DE" dirty="0"/>
              <a:t>   </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313131"/>
              </a:solidFill>
              <a:latin typeface="Calibri" panose="020F0502020204030204" pitchFamily="34" charset="0"/>
              <a:ea typeface="+mn-ea"/>
              <a:cs typeface="Calibri" panose="020F0502020204030204" pitchFamily="34" charset="0"/>
            </a:defRPr>
          </a:pPr>
          <a:endParaRPr lang="en-US"/>
        </a:p>
      </c:txPr>
    </c:title>
    <c:autoTitleDeleted val="0"/>
    <c:plotArea>
      <c:layout/>
      <c:areaChart>
        <c:grouping val="standard"/>
        <c:varyColors val="0"/>
        <c:ser>
          <c:idx val="0"/>
          <c:order val="0"/>
          <c:tx>
            <c:strRef>
              <c:f>Tabelle1!$B$1</c:f>
              <c:strCache>
                <c:ptCount val="1"/>
                <c:pt idx="0">
                  <c:v>Data 1</c:v>
                </c:pt>
              </c:strCache>
            </c:strRef>
          </c:tx>
          <c:spPr>
            <a:solidFill>
              <a:schemeClr val="accent1"/>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A135-0840-AE9B-B74998F1490A}"/>
            </c:ext>
          </c:extLst>
        </c:ser>
        <c:ser>
          <c:idx val="1"/>
          <c:order val="1"/>
          <c:tx>
            <c:strRef>
              <c:f>Tabelle1!$C$1</c:f>
              <c:strCache>
                <c:ptCount val="1"/>
                <c:pt idx="0">
                  <c:v>Data 2</c:v>
                </c:pt>
              </c:strCache>
            </c:strRef>
          </c:tx>
          <c:spPr>
            <a:solidFill>
              <a:schemeClr val="accent3"/>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A135-0840-AE9B-B74998F1490A}"/>
            </c:ext>
          </c:extLst>
        </c:ser>
        <c:ser>
          <c:idx val="2"/>
          <c:order val="2"/>
          <c:tx>
            <c:strRef>
              <c:f>Tabelle1!$D$1</c:f>
              <c:strCache>
                <c:ptCount val="1"/>
                <c:pt idx="0">
                  <c:v>Column 1</c:v>
                </c:pt>
              </c:strCache>
            </c:strRef>
          </c:tx>
          <c:spPr>
            <a:solidFill>
              <a:schemeClr val="accent5"/>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Tabelle1!$D$2:$D$6</c:f>
              <c:numCache>
                <c:formatCode>General</c:formatCode>
                <c:ptCount val="5"/>
              </c:numCache>
            </c:numRef>
          </c:val>
          <c:extLst>
            <c:ext xmlns:c16="http://schemas.microsoft.com/office/drawing/2014/chart" uri="{C3380CC4-5D6E-409C-BE32-E72D297353CC}">
              <c16:uniqueId val="{00000002-A135-0840-AE9B-B74998F1490A}"/>
            </c:ext>
          </c:extLst>
        </c:ser>
        <c:ser>
          <c:idx val="3"/>
          <c:order val="3"/>
          <c:tx>
            <c:strRef>
              <c:f>Tabelle1!$E$1</c:f>
              <c:strCache>
                <c:ptCount val="1"/>
                <c:pt idx="0">
                  <c:v>Column 2</c:v>
                </c:pt>
              </c:strCache>
            </c:strRef>
          </c:tx>
          <c:spPr>
            <a:solidFill>
              <a:schemeClr val="accent1">
                <a:lumMod val="60000"/>
              </a:schemeClr>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Tabelle1!$E$2:$E$6</c:f>
              <c:numCache>
                <c:formatCode>General</c:formatCode>
                <c:ptCount val="5"/>
              </c:numCache>
            </c:numRef>
          </c:val>
          <c:extLst>
            <c:ext xmlns:c16="http://schemas.microsoft.com/office/drawing/2014/chart" uri="{C3380CC4-5D6E-409C-BE32-E72D297353CC}">
              <c16:uniqueId val="{00000003-A135-0840-AE9B-B74998F1490A}"/>
            </c:ext>
          </c:extLst>
        </c:ser>
        <c:dLbls>
          <c:showLegendKey val="0"/>
          <c:showVal val="0"/>
          <c:showCatName val="0"/>
          <c:showSerName val="0"/>
          <c:showPercent val="0"/>
          <c:showBubbleSize val="0"/>
        </c:dLbls>
        <c:axId val="5862096"/>
        <c:axId val="90308880"/>
      </c:areaChart>
      <c:dateAx>
        <c:axId val="5862096"/>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313131"/>
                </a:solidFill>
                <a:latin typeface="Calibri" panose="020F0502020204030204" pitchFamily="34" charset="0"/>
                <a:ea typeface="+mn-ea"/>
                <a:cs typeface="Calibri" panose="020F0502020204030204" pitchFamily="34" charset="0"/>
              </a:defRPr>
            </a:pPr>
            <a:endParaRPr lang="en-US"/>
          </a:p>
        </c:txPr>
        <c:crossAx val="90308880"/>
        <c:crosses val="autoZero"/>
        <c:auto val="1"/>
        <c:lblOffset val="100"/>
        <c:baseTimeUnit val="months"/>
      </c:dateAx>
      <c:valAx>
        <c:axId val="90308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313131"/>
                </a:solidFill>
                <a:latin typeface="Calibri" panose="020F0502020204030204" pitchFamily="34" charset="0"/>
                <a:ea typeface="+mn-ea"/>
                <a:cs typeface="Calibri" panose="020F0502020204030204" pitchFamily="34" charset="0"/>
              </a:defRPr>
            </a:pPr>
            <a:endParaRPr lang="en-US"/>
          </a:p>
        </c:txPr>
        <c:crossAx val="586209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313131"/>
              </a:solidFill>
              <a:latin typeface="Calibri" panose="020F0502020204030204" pitchFamily="34" charset="0"/>
              <a:ea typeface="+mn-ea"/>
              <a:cs typeface="Calibri" panose="020F0502020204030204" pitchFamily="34" charset="0"/>
            </a:defRPr>
          </a:pPr>
          <a:endParaRPr lang="en-US"/>
        </a:p>
      </c:txPr>
    </c:legend>
    <c:plotVisOnly val="1"/>
    <c:dispBlanksAs val="zero"/>
    <c:showDLblsOverMax val="0"/>
  </c:chart>
  <c:spPr>
    <a:noFill/>
    <a:ln>
      <a:noFill/>
    </a:ln>
    <a:effectLst/>
  </c:spPr>
  <c:txPr>
    <a:bodyPr/>
    <a:lstStyle/>
    <a:p>
      <a:pPr>
        <a:defRPr>
          <a:solidFill>
            <a:srgbClr val="313131"/>
          </a:solidFill>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de-DE"/>
              <a:t>Edit title of pie chart here</a:t>
            </a:r>
            <a:endParaRPr lang="en-US"/>
          </a:p>
        </c:rich>
      </c:tx>
      <c:layout>
        <c:manualLayout>
          <c:xMode val="edge"/>
          <c:yMode val="edge"/>
          <c:x val="0.17198479785250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pieChart>
        <c:varyColors val="1"/>
        <c:ser>
          <c:idx val="0"/>
          <c:order val="0"/>
          <c:tx>
            <c:strRef>
              <c:f>Tabelle1!$B$1</c:f>
              <c:strCache>
                <c:ptCount val="1"/>
                <c:pt idx="0">
                  <c:v>Verkauf</c:v>
                </c:pt>
              </c:strCache>
            </c:strRef>
          </c:tx>
          <c:explosion val="1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723-114E-9886-4C74289445E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723-114E-9886-4C74289445E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723-114E-9886-4C74289445E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723-114E-9886-4C74289445E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723-114E-9886-4C74289445E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723-114E-9886-4C74289445EE}"/>
              </c:ext>
            </c:extLst>
          </c:dPt>
          <c:cat>
            <c:strRef>
              <c:f>Tabelle1!$A$2:$A$7</c:f>
              <c:strCache>
                <c:ptCount val="6"/>
                <c:pt idx="0">
                  <c:v>1. Lorem</c:v>
                </c:pt>
                <c:pt idx="1">
                  <c:v>2. Lorem</c:v>
                </c:pt>
                <c:pt idx="2">
                  <c:v>3. Lorem</c:v>
                </c:pt>
                <c:pt idx="3">
                  <c:v>4. Lorem</c:v>
                </c:pt>
                <c:pt idx="4">
                  <c:v>5. Lorem</c:v>
                </c:pt>
                <c:pt idx="5">
                  <c:v>6.Lorem</c:v>
                </c:pt>
              </c:strCache>
            </c:strRef>
          </c:cat>
          <c:val>
            <c:numRef>
              <c:f>Tabelle1!$B$2:$B$7</c:f>
              <c:numCache>
                <c:formatCode>General</c:formatCode>
                <c:ptCount val="6"/>
                <c:pt idx="0">
                  <c:v>40</c:v>
                </c:pt>
                <c:pt idx="1">
                  <c:v>20</c:v>
                </c:pt>
                <c:pt idx="2">
                  <c:v>5</c:v>
                </c:pt>
                <c:pt idx="3">
                  <c:v>5</c:v>
                </c:pt>
                <c:pt idx="4">
                  <c:v>10</c:v>
                </c:pt>
                <c:pt idx="5">
                  <c:v>10</c:v>
                </c:pt>
              </c:numCache>
            </c:numRef>
          </c:val>
          <c:extLst>
            <c:ext xmlns:c16="http://schemas.microsoft.com/office/drawing/2014/chart" uri="{C3380CC4-5D6E-409C-BE32-E72D297353CC}">
              <c16:uniqueId val="{0000000C-4723-114E-9886-4C74289445E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313131"/>
                </a:solidFill>
                <a:latin typeface="Calibri" panose="020F0502020204030204" pitchFamily="34" charset="0"/>
                <a:ea typeface="+mn-ea"/>
                <a:cs typeface="Calibri" panose="020F0502020204030204" pitchFamily="34" charset="0"/>
              </a:defRPr>
            </a:pPr>
            <a:r>
              <a:rPr lang="de-DE" dirty="0"/>
              <a:t>Title </a:t>
            </a:r>
            <a:r>
              <a:rPr lang="de-DE" dirty="0" err="1"/>
              <a:t>of</a:t>
            </a:r>
            <a:r>
              <a:rPr lang="de-DE" dirty="0"/>
              <a:t> </a:t>
            </a:r>
            <a:r>
              <a:rPr lang="de-DE" dirty="0" err="1"/>
              <a:t>chart</a:t>
            </a:r>
            <a:r>
              <a:rPr lang="de-DE" dirty="0"/>
              <a:t>; </a:t>
            </a:r>
            <a:r>
              <a:rPr lang="de-DE" dirty="0" err="1"/>
              <a:t>edit</a:t>
            </a:r>
            <a:r>
              <a:rPr lang="de-DE" dirty="0"/>
              <a:t> </a:t>
            </a:r>
            <a:r>
              <a:rPr lang="de-DE" dirty="0" err="1"/>
              <a:t>data</a:t>
            </a:r>
            <a:r>
              <a:rPr lang="de-DE" dirty="0"/>
              <a:t> /</a:t>
            </a:r>
            <a:r>
              <a:rPr lang="de-DE" dirty="0" err="1"/>
              <a:t>colours</a:t>
            </a:r>
            <a:r>
              <a:rPr lang="de-DE" dirty="0"/>
              <a:t> </a:t>
            </a:r>
            <a:r>
              <a:rPr lang="de-DE" dirty="0" err="1"/>
              <a:t>by</a:t>
            </a:r>
            <a:r>
              <a:rPr lang="de-DE" dirty="0"/>
              <a:t> </a:t>
            </a:r>
            <a:r>
              <a:rPr lang="de-DE" dirty="0" err="1"/>
              <a:t>using</a:t>
            </a:r>
            <a:r>
              <a:rPr lang="de-DE" dirty="0"/>
              <a:t> </a:t>
            </a:r>
            <a:r>
              <a:rPr lang="de-DE" dirty="0" err="1"/>
              <a:t>the</a:t>
            </a:r>
            <a:r>
              <a:rPr lang="de-DE" dirty="0"/>
              <a:t> </a:t>
            </a:r>
            <a:r>
              <a:rPr lang="de-DE" dirty="0" err="1"/>
              <a:t>icons</a:t>
            </a:r>
            <a:r>
              <a:rPr lang="de-DE" dirty="0"/>
              <a:t> </a:t>
            </a:r>
            <a:r>
              <a:rPr lang="de-DE" dirty="0" err="1"/>
              <a:t>which</a:t>
            </a:r>
            <a:r>
              <a:rPr lang="de-DE" dirty="0"/>
              <a:t> </a:t>
            </a:r>
            <a:r>
              <a:rPr lang="de-DE" dirty="0" err="1"/>
              <a:t>appear</a:t>
            </a:r>
            <a:r>
              <a:rPr lang="de-DE" dirty="0"/>
              <a:t> on </a:t>
            </a:r>
            <a:r>
              <a:rPr lang="de-DE" dirty="0" err="1"/>
              <a:t>the</a:t>
            </a:r>
            <a:r>
              <a:rPr lang="de-DE" dirty="0"/>
              <a:t> </a:t>
            </a:r>
            <a:r>
              <a:rPr lang="de-DE" dirty="0" err="1"/>
              <a:t>right</a:t>
            </a:r>
            <a:r>
              <a:rPr lang="de-DE" dirty="0"/>
              <a:t> </a:t>
            </a:r>
            <a:r>
              <a:rPr lang="de-DE" dirty="0" err="1"/>
              <a:t>side</a:t>
            </a:r>
            <a:r>
              <a:rPr lang="de-DE" dirty="0"/>
              <a:t> </a:t>
            </a:r>
            <a:r>
              <a:rPr lang="de-DE" dirty="0" err="1"/>
              <a:t>if</a:t>
            </a:r>
            <a:r>
              <a:rPr lang="de-DE" dirty="0"/>
              <a:t> </a:t>
            </a:r>
            <a:r>
              <a:rPr lang="de-DE" dirty="0" err="1"/>
              <a:t>you</a:t>
            </a:r>
            <a:r>
              <a:rPr lang="de-DE" dirty="0"/>
              <a:t> </a:t>
            </a:r>
            <a:r>
              <a:rPr lang="de-DE" dirty="0" err="1"/>
              <a:t>click</a:t>
            </a:r>
            <a:r>
              <a:rPr lang="de-DE" dirty="0"/>
              <a:t>   </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313131"/>
              </a:solidFill>
              <a:latin typeface="Calibri" panose="020F0502020204030204" pitchFamily="34" charset="0"/>
              <a:ea typeface="+mn-ea"/>
              <a:cs typeface="Calibri" panose="020F0502020204030204" pitchFamily="34" charset="0"/>
            </a:defRPr>
          </a:pPr>
          <a:endParaRPr lang="en-US"/>
        </a:p>
      </c:txPr>
    </c:title>
    <c:autoTitleDeleted val="0"/>
    <c:plotArea>
      <c:layout/>
      <c:areaChart>
        <c:grouping val="standard"/>
        <c:varyColors val="0"/>
        <c:ser>
          <c:idx val="0"/>
          <c:order val="0"/>
          <c:tx>
            <c:strRef>
              <c:f>Tabelle1!$B$1</c:f>
              <c:strCache>
                <c:ptCount val="1"/>
                <c:pt idx="0">
                  <c:v>Data 1</c:v>
                </c:pt>
              </c:strCache>
            </c:strRef>
          </c:tx>
          <c:spPr>
            <a:solidFill>
              <a:schemeClr val="accent1"/>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A135-0840-AE9B-B74998F1490A}"/>
            </c:ext>
          </c:extLst>
        </c:ser>
        <c:ser>
          <c:idx val="1"/>
          <c:order val="1"/>
          <c:tx>
            <c:strRef>
              <c:f>Tabelle1!$C$1</c:f>
              <c:strCache>
                <c:ptCount val="1"/>
                <c:pt idx="0">
                  <c:v>Data 2</c:v>
                </c:pt>
              </c:strCache>
            </c:strRef>
          </c:tx>
          <c:spPr>
            <a:solidFill>
              <a:schemeClr val="accent3"/>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A135-0840-AE9B-B74998F1490A}"/>
            </c:ext>
          </c:extLst>
        </c:ser>
        <c:ser>
          <c:idx val="2"/>
          <c:order val="2"/>
          <c:tx>
            <c:strRef>
              <c:f>Tabelle1!$D$1</c:f>
              <c:strCache>
                <c:ptCount val="1"/>
                <c:pt idx="0">
                  <c:v>Column 1</c:v>
                </c:pt>
              </c:strCache>
            </c:strRef>
          </c:tx>
          <c:spPr>
            <a:solidFill>
              <a:schemeClr val="accent5"/>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Tabelle1!$D$2:$D$6</c:f>
              <c:numCache>
                <c:formatCode>General</c:formatCode>
                <c:ptCount val="5"/>
              </c:numCache>
            </c:numRef>
          </c:val>
          <c:extLst>
            <c:ext xmlns:c16="http://schemas.microsoft.com/office/drawing/2014/chart" uri="{C3380CC4-5D6E-409C-BE32-E72D297353CC}">
              <c16:uniqueId val="{00000002-A135-0840-AE9B-B74998F1490A}"/>
            </c:ext>
          </c:extLst>
        </c:ser>
        <c:ser>
          <c:idx val="3"/>
          <c:order val="3"/>
          <c:tx>
            <c:strRef>
              <c:f>Tabelle1!$E$1</c:f>
              <c:strCache>
                <c:ptCount val="1"/>
                <c:pt idx="0">
                  <c:v>Column 2</c:v>
                </c:pt>
              </c:strCache>
            </c:strRef>
          </c:tx>
          <c:spPr>
            <a:solidFill>
              <a:schemeClr val="accent1">
                <a:lumMod val="60000"/>
              </a:schemeClr>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Tabelle1!$E$2:$E$6</c:f>
              <c:numCache>
                <c:formatCode>General</c:formatCode>
                <c:ptCount val="5"/>
              </c:numCache>
            </c:numRef>
          </c:val>
          <c:extLst>
            <c:ext xmlns:c16="http://schemas.microsoft.com/office/drawing/2014/chart" uri="{C3380CC4-5D6E-409C-BE32-E72D297353CC}">
              <c16:uniqueId val="{00000003-A135-0840-AE9B-B74998F1490A}"/>
            </c:ext>
          </c:extLst>
        </c:ser>
        <c:dLbls>
          <c:showLegendKey val="0"/>
          <c:showVal val="0"/>
          <c:showCatName val="0"/>
          <c:showSerName val="0"/>
          <c:showPercent val="0"/>
          <c:showBubbleSize val="0"/>
        </c:dLbls>
        <c:axId val="5862096"/>
        <c:axId val="90308880"/>
      </c:areaChart>
      <c:dateAx>
        <c:axId val="5862096"/>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313131"/>
                </a:solidFill>
                <a:latin typeface="Calibri" panose="020F0502020204030204" pitchFamily="34" charset="0"/>
                <a:ea typeface="+mn-ea"/>
                <a:cs typeface="Calibri" panose="020F0502020204030204" pitchFamily="34" charset="0"/>
              </a:defRPr>
            </a:pPr>
            <a:endParaRPr lang="en-US"/>
          </a:p>
        </c:txPr>
        <c:crossAx val="90308880"/>
        <c:crosses val="autoZero"/>
        <c:auto val="1"/>
        <c:lblOffset val="100"/>
        <c:baseTimeUnit val="months"/>
      </c:dateAx>
      <c:valAx>
        <c:axId val="90308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313131"/>
                </a:solidFill>
                <a:latin typeface="Calibri" panose="020F0502020204030204" pitchFamily="34" charset="0"/>
                <a:ea typeface="+mn-ea"/>
                <a:cs typeface="Calibri" panose="020F0502020204030204" pitchFamily="34" charset="0"/>
              </a:defRPr>
            </a:pPr>
            <a:endParaRPr lang="en-US"/>
          </a:p>
        </c:txPr>
        <c:crossAx val="586209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313131"/>
              </a:solidFill>
              <a:latin typeface="Calibri" panose="020F0502020204030204" pitchFamily="34" charset="0"/>
              <a:ea typeface="+mn-ea"/>
              <a:cs typeface="Calibri" panose="020F0502020204030204" pitchFamily="34" charset="0"/>
            </a:defRPr>
          </a:pPr>
          <a:endParaRPr lang="en-US"/>
        </a:p>
      </c:txPr>
    </c:legend>
    <c:plotVisOnly val="1"/>
    <c:dispBlanksAs val="zero"/>
    <c:showDLblsOverMax val="0"/>
  </c:chart>
  <c:spPr>
    <a:noFill/>
    <a:ln>
      <a:noFill/>
    </a:ln>
    <a:effectLst/>
  </c:spPr>
  <c:txPr>
    <a:bodyPr/>
    <a:lstStyle/>
    <a:p>
      <a:pPr>
        <a:defRPr>
          <a:solidFill>
            <a:srgbClr val="313131"/>
          </a:solidFill>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de-DE"/>
              <a:t>Edit title of pie chart here</a:t>
            </a:r>
            <a:endParaRPr lang="en-US"/>
          </a:p>
        </c:rich>
      </c:tx>
      <c:layout>
        <c:manualLayout>
          <c:xMode val="edge"/>
          <c:yMode val="edge"/>
          <c:x val="0.17198479785250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pieChart>
        <c:varyColors val="1"/>
        <c:ser>
          <c:idx val="0"/>
          <c:order val="0"/>
          <c:tx>
            <c:strRef>
              <c:f>Tabelle1!$B$1</c:f>
              <c:strCache>
                <c:ptCount val="1"/>
                <c:pt idx="0">
                  <c:v>Verkauf</c:v>
                </c:pt>
              </c:strCache>
            </c:strRef>
          </c:tx>
          <c:explosion val="1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723-114E-9886-4C74289445E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723-114E-9886-4C74289445E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723-114E-9886-4C74289445E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723-114E-9886-4C74289445E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723-114E-9886-4C74289445E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723-114E-9886-4C74289445EE}"/>
              </c:ext>
            </c:extLst>
          </c:dPt>
          <c:cat>
            <c:strRef>
              <c:f>Tabelle1!$A$2:$A$7</c:f>
              <c:strCache>
                <c:ptCount val="6"/>
                <c:pt idx="0">
                  <c:v>1. Lorem</c:v>
                </c:pt>
                <c:pt idx="1">
                  <c:v>2. Lorem</c:v>
                </c:pt>
                <c:pt idx="2">
                  <c:v>3. Lorem</c:v>
                </c:pt>
                <c:pt idx="3">
                  <c:v>4. Lorem</c:v>
                </c:pt>
                <c:pt idx="4">
                  <c:v>5. Lorem</c:v>
                </c:pt>
                <c:pt idx="5">
                  <c:v>6.Lorem</c:v>
                </c:pt>
              </c:strCache>
            </c:strRef>
          </c:cat>
          <c:val>
            <c:numRef>
              <c:f>Tabelle1!$B$2:$B$7</c:f>
              <c:numCache>
                <c:formatCode>General</c:formatCode>
                <c:ptCount val="6"/>
                <c:pt idx="0">
                  <c:v>40</c:v>
                </c:pt>
                <c:pt idx="1">
                  <c:v>20</c:v>
                </c:pt>
                <c:pt idx="2">
                  <c:v>5</c:v>
                </c:pt>
                <c:pt idx="3">
                  <c:v>5</c:v>
                </c:pt>
                <c:pt idx="4">
                  <c:v>10</c:v>
                </c:pt>
                <c:pt idx="5">
                  <c:v>10</c:v>
                </c:pt>
              </c:numCache>
            </c:numRef>
          </c:val>
          <c:extLst>
            <c:ext xmlns:c16="http://schemas.microsoft.com/office/drawing/2014/chart" uri="{C3380CC4-5D6E-409C-BE32-E72D297353CC}">
              <c16:uniqueId val="{0000000C-4723-114E-9886-4C74289445E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de-DE" dirty="0"/>
              <a:t>Title </a:t>
            </a:r>
            <a:r>
              <a:rPr lang="de-DE" dirty="0" err="1"/>
              <a:t>of</a:t>
            </a:r>
            <a:r>
              <a:rPr lang="de-DE" dirty="0"/>
              <a:t> </a:t>
            </a:r>
            <a:r>
              <a:rPr lang="de-DE" dirty="0" err="1"/>
              <a:t>chart</a:t>
            </a:r>
            <a:endParaRPr lang="de-DE" dirty="0"/>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barChart>
        <c:barDir val="col"/>
        <c:grouping val="stacked"/>
        <c:varyColors val="0"/>
        <c:ser>
          <c:idx val="0"/>
          <c:order val="0"/>
          <c:tx>
            <c:strRef>
              <c:f>Tabelle1!$B$1</c:f>
              <c:strCache>
                <c:ptCount val="1"/>
                <c:pt idx="0">
                  <c:v>Data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Category 1</c:v>
                </c:pt>
                <c:pt idx="1">
                  <c:v>Category 2</c:v>
                </c:pt>
                <c:pt idx="2">
                  <c:v>Category 3</c:v>
                </c:pt>
                <c:pt idx="3">
                  <c:v>Category 4</c:v>
                </c:pt>
              </c:strCache>
            </c:strRef>
          </c:cat>
          <c:val>
            <c:numRef>
              <c:f>Tabelle1!$B$2:$B$5</c:f>
              <c:numCache>
                <c:formatCode>General</c:formatCode>
                <c:ptCount val="4"/>
                <c:pt idx="0">
                  <c:v>4.3</c:v>
                </c:pt>
                <c:pt idx="1">
                  <c:v>1.5</c:v>
                </c:pt>
                <c:pt idx="2">
                  <c:v>3.5</c:v>
                </c:pt>
                <c:pt idx="3">
                  <c:v>4.5</c:v>
                </c:pt>
              </c:numCache>
            </c:numRef>
          </c:val>
          <c:extLst>
            <c:ext xmlns:c16="http://schemas.microsoft.com/office/drawing/2014/chart" uri="{C3380CC4-5D6E-409C-BE32-E72D297353CC}">
              <c16:uniqueId val="{00000000-59B1-5B48-8B9E-0F434E37979F}"/>
            </c:ext>
          </c:extLst>
        </c:ser>
        <c:ser>
          <c:idx val="1"/>
          <c:order val="1"/>
          <c:tx>
            <c:strRef>
              <c:f>Tabelle1!$C$1</c:f>
              <c:strCache>
                <c:ptCount val="1"/>
                <c:pt idx="0">
                  <c:v>Data 2</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Category 1</c:v>
                </c:pt>
                <c:pt idx="1">
                  <c:v>Category 2</c:v>
                </c:pt>
                <c:pt idx="2">
                  <c:v>Category 3</c:v>
                </c:pt>
                <c:pt idx="3">
                  <c:v>Category 4</c:v>
                </c:pt>
              </c:strCache>
            </c:strRef>
          </c:cat>
          <c:val>
            <c:numRef>
              <c:f>Tabelle1!$C$2:$C$5</c:f>
              <c:numCache>
                <c:formatCode>General</c:formatCode>
                <c:ptCount val="4"/>
                <c:pt idx="0">
                  <c:v>2.4</c:v>
                </c:pt>
                <c:pt idx="1">
                  <c:v>2.4</c:v>
                </c:pt>
                <c:pt idx="2">
                  <c:v>1.8</c:v>
                </c:pt>
                <c:pt idx="3">
                  <c:v>2.8</c:v>
                </c:pt>
              </c:numCache>
            </c:numRef>
          </c:val>
          <c:extLst>
            <c:ext xmlns:c16="http://schemas.microsoft.com/office/drawing/2014/chart" uri="{C3380CC4-5D6E-409C-BE32-E72D297353CC}">
              <c16:uniqueId val="{00000001-59B1-5B48-8B9E-0F434E37979F}"/>
            </c:ext>
          </c:extLst>
        </c:ser>
        <c:ser>
          <c:idx val="2"/>
          <c:order val="2"/>
          <c:tx>
            <c:strRef>
              <c:f>Tabelle1!$D$1</c:f>
              <c:strCache>
                <c:ptCount val="1"/>
                <c:pt idx="0">
                  <c:v>Data 3</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Category 1</c:v>
                </c:pt>
                <c:pt idx="1">
                  <c:v>Category 2</c:v>
                </c:pt>
                <c:pt idx="2">
                  <c:v>Category 3</c:v>
                </c:pt>
                <c:pt idx="3">
                  <c:v>Category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9B1-5B48-8B9E-0F434E37979F}"/>
            </c:ext>
          </c:extLst>
        </c:ser>
        <c:dLbls>
          <c:showLegendKey val="0"/>
          <c:showVal val="0"/>
          <c:showCatName val="0"/>
          <c:showSerName val="0"/>
          <c:showPercent val="0"/>
          <c:showBubbleSize val="0"/>
        </c:dLbls>
        <c:gapWidth val="79"/>
        <c:overlap val="100"/>
        <c:axId val="112657952"/>
        <c:axId val="-79949744"/>
      </c:barChart>
      <c:catAx>
        <c:axId val="1126579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79949744"/>
        <c:crosses val="autoZero"/>
        <c:auto val="1"/>
        <c:lblAlgn val="ctr"/>
        <c:lblOffset val="100"/>
        <c:noMultiLvlLbl val="0"/>
      </c:catAx>
      <c:valAx>
        <c:axId val="-79949744"/>
        <c:scaling>
          <c:orientation val="minMax"/>
        </c:scaling>
        <c:delete val="1"/>
        <c:axPos val="l"/>
        <c:numFmt formatCode="General" sourceLinked="1"/>
        <c:majorTickMark val="none"/>
        <c:minorTickMark val="none"/>
        <c:tickLblPos val="nextTo"/>
        <c:crossAx val="1126579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313131"/>
                </a:solidFill>
                <a:latin typeface="Calibri" panose="020F0502020204030204" pitchFamily="34" charset="0"/>
                <a:ea typeface="+mn-ea"/>
                <a:cs typeface="Calibri" panose="020F0502020204030204" pitchFamily="34" charset="0"/>
              </a:defRPr>
            </a:pPr>
            <a:r>
              <a:rPr lang="de-DE" dirty="0"/>
              <a:t>Title </a:t>
            </a:r>
            <a:r>
              <a:rPr lang="de-DE" dirty="0" err="1"/>
              <a:t>of</a:t>
            </a:r>
            <a:r>
              <a:rPr lang="de-DE" dirty="0"/>
              <a:t> </a:t>
            </a:r>
            <a:r>
              <a:rPr lang="de-DE" dirty="0" err="1"/>
              <a:t>chart</a:t>
            </a:r>
            <a:r>
              <a:rPr lang="de-DE" dirty="0"/>
              <a:t>; </a:t>
            </a:r>
            <a:r>
              <a:rPr lang="de-DE" dirty="0" err="1"/>
              <a:t>edit</a:t>
            </a:r>
            <a:r>
              <a:rPr lang="de-DE" dirty="0"/>
              <a:t> </a:t>
            </a:r>
            <a:r>
              <a:rPr lang="de-DE" dirty="0" err="1"/>
              <a:t>data</a:t>
            </a:r>
            <a:r>
              <a:rPr lang="de-DE" dirty="0"/>
              <a:t> /</a:t>
            </a:r>
            <a:r>
              <a:rPr lang="de-DE" dirty="0" err="1"/>
              <a:t>colours</a:t>
            </a:r>
            <a:r>
              <a:rPr lang="de-DE" dirty="0"/>
              <a:t> </a:t>
            </a:r>
            <a:r>
              <a:rPr lang="de-DE" dirty="0" err="1"/>
              <a:t>by</a:t>
            </a:r>
            <a:r>
              <a:rPr lang="de-DE" dirty="0"/>
              <a:t> </a:t>
            </a:r>
            <a:r>
              <a:rPr lang="de-DE" dirty="0" err="1"/>
              <a:t>using</a:t>
            </a:r>
            <a:r>
              <a:rPr lang="de-DE" dirty="0"/>
              <a:t> </a:t>
            </a:r>
            <a:r>
              <a:rPr lang="de-DE" dirty="0" err="1"/>
              <a:t>the</a:t>
            </a:r>
            <a:r>
              <a:rPr lang="de-DE" dirty="0"/>
              <a:t> </a:t>
            </a:r>
            <a:r>
              <a:rPr lang="de-DE" dirty="0" err="1"/>
              <a:t>icons</a:t>
            </a:r>
            <a:r>
              <a:rPr lang="de-DE" dirty="0"/>
              <a:t> </a:t>
            </a:r>
            <a:r>
              <a:rPr lang="de-DE" dirty="0" err="1"/>
              <a:t>which</a:t>
            </a:r>
            <a:r>
              <a:rPr lang="de-DE" dirty="0"/>
              <a:t> </a:t>
            </a:r>
            <a:r>
              <a:rPr lang="de-DE" dirty="0" err="1"/>
              <a:t>appear</a:t>
            </a:r>
            <a:r>
              <a:rPr lang="de-DE" dirty="0"/>
              <a:t> on </a:t>
            </a:r>
            <a:r>
              <a:rPr lang="de-DE" dirty="0" err="1"/>
              <a:t>the</a:t>
            </a:r>
            <a:r>
              <a:rPr lang="de-DE" dirty="0"/>
              <a:t> </a:t>
            </a:r>
            <a:r>
              <a:rPr lang="de-DE" dirty="0" err="1"/>
              <a:t>right</a:t>
            </a:r>
            <a:r>
              <a:rPr lang="de-DE" dirty="0"/>
              <a:t> </a:t>
            </a:r>
            <a:r>
              <a:rPr lang="de-DE" dirty="0" err="1"/>
              <a:t>side</a:t>
            </a:r>
            <a:r>
              <a:rPr lang="de-DE" dirty="0"/>
              <a:t> </a:t>
            </a:r>
            <a:r>
              <a:rPr lang="de-DE" dirty="0" err="1"/>
              <a:t>if</a:t>
            </a:r>
            <a:r>
              <a:rPr lang="de-DE" dirty="0"/>
              <a:t> </a:t>
            </a:r>
            <a:r>
              <a:rPr lang="de-DE" dirty="0" err="1"/>
              <a:t>you</a:t>
            </a:r>
            <a:r>
              <a:rPr lang="de-DE" dirty="0"/>
              <a:t> </a:t>
            </a:r>
            <a:r>
              <a:rPr lang="de-DE" dirty="0" err="1"/>
              <a:t>click</a:t>
            </a:r>
            <a:r>
              <a:rPr lang="de-DE" dirty="0"/>
              <a:t>   </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313131"/>
              </a:solidFill>
              <a:latin typeface="Calibri" panose="020F0502020204030204" pitchFamily="34" charset="0"/>
              <a:ea typeface="+mn-ea"/>
              <a:cs typeface="Calibri" panose="020F0502020204030204" pitchFamily="34" charset="0"/>
            </a:defRPr>
          </a:pPr>
          <a:endParaRPr lang="en-US"/>
        </a:p>
      </c:txPr>
    </c:title>
    <c:autoTitleDeleted val="0"/>
    <c:plotArea>
      <c:layout/>
      <c:areaChart>
        <c:grouping val="standard"/>
        <c:varyColors val="0"/>
        <c:ser>
          <c:idx val="0"/>
          <c:order val="0"/>
          <c:tx>
            <c:strRef>
              <c:f>Tabelle1!$B$1</c:f>
              <c:strCache>
                <c:ptCount val="1"/>
                <c:pt idx="0">
                  <c:v>Data 1</c:v>
                </c:pt>
              </c:strCache>
            </c:strRef>
          </c:tx>
          <c:spPr>
            <a:solidFill>
              <a:schemeClr val="accent1"/>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A135-0840-AE9B-B74998F1490A}"/>
            </c:ext>
          </c:extLst>
        </c:ser>
        <c:ser>
          <c:idx val="1"/>
          <c:order val="1"/>
          <c:tx>
            <c:strRef>
              <c:f>Tabelle1!$C$1</c:f>
              <c:strCache>
                <c:ptCount val="1"/>
                <c:pt idx="0">
                  <c:v>Data 2</c:v>
                </c:pt>
              </c:strCache>
            </c:strRef>
          </c:tx>
          <c:spPr>
            <a:solidFill>
              <a:schemeClr val="accent3"/>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A135-0840-AE9B-B74998F1490A}"/>
            </c:ext>
          </c:extLst>
        </c:ser>
        <c:ser>
          <c:idx val="2"/>
          <c:order val="2"/>
          <c:tx>
            <c:strRef>
              <c:f>Tabelle1!$D$1</c:f>
              <c:strCache>
                <c:ptCount val="1"/>
                <c:pt idx="0">
                  <c:v>Column 1</c:v>
                </c:pt>
              </c:strCache>
            </c:strRef>
          </c:tx>
          <c:spPr>
            <a:solidFill>
              <a:schemeClr val="accent5"/>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Tabelle1!$D$2:$D$6</c:f>
              <c:numCache>
                <c:formatCode>General</c:formatCode>
                <c:ptCount val="5"/>
              </c:numCache>
            </c:numRef>
          </c:val>
          <c:extLst>
            <c:ext xmlns:c16="http://schemas.microsoft.com/office/drawing/2014/chart" uri="{C3380CC4-5D6E-409C-BE32-E72D297353CC}">
              <c16:uniqueId val="{00000002-A135-0840-AE9B-B74998F1490A}"/>
            </c:ext>
          </c:extLst>
        </c:ser>
        <c:ser>
          <c:idx val="3"/>
          <c:order val="3"/>
          <c:tx>
            <c:strRef>
              <c:f>Tabelle1!$E$1</c:f>
              <c:strCache>
                <c:ptCount val="1"/>
                <c:pt idx="0">
                  <c:v>Column 2</c:v>
                </c:pt>
              </c:strCache>
            </c:strRef>
          </c:tx>
          <c:spPr>
            <a:solidFill>
              <a:schemeClr val="accent1">
                <a:lumMod val="60000"/>
              </a:schemeClr>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Tabelle1!$E$2:$E$6</c:f>
              <c:numCache>
                <c:formatCode>General</c:formatCode>
                <c:ptCount val="5"/>
              </c:numCache>
            </c:numRef>
          </c:val>
          <c:extLst>
            <c:ext xmlns:c16="http://schemas.microsoft.com/office/drawing/2014/chart" uri="{C3380CC4-5D6E-409C-BE32-E72D297353CC}">
              <c16:uniqueId val="{00000003-A135-0840-AE9B-B74998F1490A}"/>
            </c:ext>
          </c:extLst>
        </c:ser>
        <c:dLbls>
          <c:showLegendKey val="0"/>
          <c:showVal val="0"/>
          <c:showCatName val="0"/>
          <c:showSerName val="0"/>
          <c:showPercent val="0"/>
          <c:showBubbleSize val="0"/>
        </c:dLbls>
        <c:axId val="5862096"/>
        <c:axId val="90308880"/>
      </c:areaChart>
      <c:dateAx>
        <c:axId val="5862096"/>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313131"/>
                </a:solidFill>
                <a:latin typeface="Calibri" panose="020F0502020204030204" pitchFamily="34" charset="0"/>
                <a:ea typeface="+mn-ea"/>
                <a:cs typeface="Calibri" panose="020F0502020204030204" pitchFamily="34" charset="0"/>
              </a:defRPr>
            </a:pPr>
            <a:endParaRPr lang="en-US"/>
          </a:p>
        </c:txPr>
        <c:crossAx val="90308880"/>
        <c:crosses val="autoZero"/>
        <c:auto val="1"/>
        <c:lblOffset val="100"/>
        <c:baseTimeUnit val="months"/>
      </c:dateAx>
      <c:valAx>
        <c:axId val="90308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313131"/>
                </a:solidFill>
                <a:latin typeface="Calibri" panose="020F0502020204030204" pitchFamily="34" charset="0"/>
                <a:ea typeface="+mn-ea"/>
                <a:cs typeface="Calibri" panose="020F0502020204030204" pitchFamily="34" charset="0"/>
              </a:defRPr>
            </a:pPr>
            <a:endParaRPr lang="en-US"/>
          </a:p>
        </c:txPr>
        <c:crossAx val="586209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313131"/>
              </a:solidFill>
              <a:latin typeface="Calibri" panose="020F0502020204030204" pitchFamily="34" charset="0"/>
              <a:ea typeface="+mn-ea"/>
              <a:cs typeface="Calibri" panose="020F0502020204030204" pitchFamily="34" charset="0"/>
            </a:defRPr>
          </a:pPr>
          <a:endParaRPr lang="en-US"/>
        </a:p>
      </c:txPr>
    </c:legend>
    <c:plotVisOnly val="1"/>
    <c:dispBlanksAs val="zero"/>
    <c:showDLblsOverMax val="0"/>
  </c:chart>
  <c:spPr>
    <a:noFill/>
    <a:ln>
      <a:noFill/>
    </a:ln>
    <a:effectLst/>
  </c:spPr>
  <c:txPr>
    <a:bodyPr/>
    <a:lstStyle/>
    <a:p>
      <a:pPr>
        <a:defRPr>
          <a:solidFill>
            <a:srgbClr val="313131"/>
          </a:solidFill>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de-DE"/>
              <a:t>Edit title of pie chart here</a:t>
            </a:r>
            <a:endParaRPr lang="en-US"/>
          </a:p>
        </c:rich>
      </c:tx>
      <c:layout>
        <c:manualLayout>
          <c:xMode val="edge"/>
          <c:yMode val="edge"/>
          <c:x val="0.17198479785250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pieChart>
        <c:varyColors val="1"/>
        <c:ser>
          <c:idx val="0"/>
          <c:order val="0"/>
          <c:tx>
            <c:strRef>
              <c:f>Tabelle1!$B$1</c:f>
              <c:strCache>
                <c:ptCount val="1"/>
                <c:pt idx="0">
                  <c:v>Verkauf</c:v>
                </c:pt>
              </c:strCache>
            </c:strRef>
          </c:tx>
          <c:explosion val="1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723-114E-9886-4C74289445E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723-114E-9886-4C74289445E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723-114E-9886-4C74289445E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723-114E-9886-4C74289445E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723-114E-9886-4C74289445E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723-114E-9886-4C74289445EE}"/>
              </c:ext>
            </c:extLst>
          </c:dPt>
          <c:cat>
            <c:strRef>
              <c:f>Tabelle1!$A$2:$A$7</c:f>
              <c:strCache>
                <c:ptCount val="6"/>
                <c:pt idx="0">
                  <c:v>1. Lorem</c:v>
                </c:pt>
                <c:pt idx="1">
                  <c:v>2. Lorem</c:v>
                </c:pt>
                <c:pt idx="2">
                  <c:v>3. Lorem</c:v>
                </c:pt>
                <c:pt idx="3">
                  <c:v>4. Lorem</c:v>
                </c:pt>
                <c:pt idx="4">
                  <c:v>5. Lorem</c:v>
                </c:pt>
                <c:pt idx="5">
                  <c:v>6.Lorem</c:v>
                </c:pt>
              </c:strCache>
            </c:strRef>
          </c:cat>
          <c:val>
            <c:numRef>
              <c:f>Tabelle1!$B$2:$B$7</c:f>
              <c:numCache>
                <c:formatCode>General</c:formatCode>
                <c:ptCount val="6"/>
                <c:pt idx="0">
                  <c:v>40</c:v>
                </c:pt>
                <c:pt idx="1">
                  <c:v>20</c:v>
                </c:pt>
                <c:pt idx="2">
                  <c:v>5</c:v>
                </c:pt>
                <c:pt idx="3">
                  <c:v>5</c:v>
                </c:pt>
                <c:pt idx="4">
                  <c:v>10</c:v>
                </c:pt>
                <c:pt idx="5">
                  <c:v>10</c:v>
                </c:pt>
              </c:numCache>
            </c:numRef>
          </c:val>
          <c:extLst>
            <c:ext xmlns:c16="http://schemas.microsoft.com/office/drawing/2014/chart" uri="{C3380CC4-5D6E-409C-BE32-E72D297353CC}">
              <c16:uniqueId val="{0000000C-4723-114E-9886-4C74289445E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de-DE" dirty="0"/>
              <a:t>Title </a:t>
            </a:r>
            <a:r>
              <a:rPr lang="de-DE" dirty="0" err="1"/>
              <a:t>of</a:t>
            </a:r>
            <a:r>
              <a:rPr lang="de-DE" dirty="0"/>
              <a:t> </a:t>
            </a:r>
            <a:r>
              <a:rPr lang="de-DE" dirty="0" err="1"/>
              <a:t>chart</a:t>
            </a:r>
            <a:endParaRPr lang="de-DE" dirty="0"/>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barChart>
        <c:barDir val="col"/>
        <c:grouping val="stacked"/>
        <c:varyColors val="0"/>
        <c:ser>
          <c:idx val="0"/>
          <c:order val="0"/>
          <c:tx>
            <c:strRef>
              <c:f>Tabelle1!$B$1</c:f>
              <c:strCache>
                <c:ptCount val="1"/>
                <c:pt idx="0">
                  <c:v>Data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Category 1</c:v>
                </c:pt>
                <c:pt idx="1">
                  <c:v>Category 2</c:v>
                </c:pt>
                <c:pt idx="2">
                  <c:v>Category 3</c:v>
                </c:pt>
                <c:pt idx="3">
                  <c:v>Category 4</c:v>
                </c:pt>
              </c:strCache>
            </c:strRef>
          </c:cat>
          <c:val>
            <c:numRef>
              <c:f>Tabelle1!$B$2:$B$5</c:f>
              <c:numCache>
                <c:formatCode>General</c:formatCode>
                <c:ptCount val="4"/>
                <c:pt idx="0">
                  <c:v>4.3</c:v>
                </c:pt>
                <c:pt idx="1">
                  <c:v>1.5</c:v>
                </c:pt>
                <c:pt idx="2">
                  <c:v>3.5</c:v>
                </c:pt>
                <c:pt idx="3">
                  <c:v>4.5</c:v>
                </c:pt>
              </c:numCache>
            </c:numRef>
          </c:val>
          <c:extLst>
            <c:ext xmlns:c16="http://schemas.microsoft.com/office/drawing/2014/chart" uri="{C3380CC4-5D6E-409C-BE32-E72D297353CC}">
              <c16:uniqueId val="{00000000-59B1-5B48-8B9E-0F434E37979F}"/>
            </c:ext>
          </c:extLst>
        </c:ser>
        <c:ser>
          <c:idx val="1"/>
          <c:order val="1"/>
          <c:tx>
            <c:strRef>
              <c:f>Tabelle1!$C$1</c:f>
              <c:strCache>
                <c:ptCount val="1"/>
                <c:pt idx="0">
                  <c:v>Data 2</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Category 1</c:v>
                </c:pt>
                <c:pt idx="1">
                  <c:v>Category 2</c:v>
                </c:pt>
                <c:pt idx="2">
                  <c:v>Category 3</c:v>
                </c:pt>
                <c:pt idx="3">
                  <c:v>Category 4</c:v>
                </c:pt>
              </c:strCache>
            </c:strRef>
          </c:cat>
          <c:val>
            <c:numRef>
              <c:f>Tabelle1!$C$2:$C$5</c:f>
              <c:numCache>
                <c:formatCode>General</c:formatCode>
                <c:ptCount val="4"/>
                <c:pt idx="0">
                  <c:v>2.4</c:v>
                </c:pt>
                <c:pt idx="1">
                  <c:v>2.4</c:v>
                </c:pt>
                <c:pt idx="2">
                  <c:v>1.8</c:v>
                </c:pt>
                <c:pt idx="3">
                  <c:v>2.8</c:v>
                </c:pt>
              </c:numCache>
            </c:numRef>
          </c:val>
          <c:extLst>
            <c:ext xmlns:c16="http://schemas.microsoft.com/office/drawing/2014/chart" uri="{C3380CC4-5D6E-409C-BE32-E72D297353CC}">
              <c16:uniqueId val="{00000001-59B1-5B48-8B9E-0F434E37979F}"/>
            </c:ext>
          </c:extLst>
        </c:ser>
        <c:ser>
          <c:idx val="2"/>
          <c:order val="2"/>
          <c:tx>
            <c:strRef>
              <c:f>Tabelle1!$D$1</c:f>
              <c:strCache>
                <c:ptCount val="1"/>
                <c:pt idx="0">
                  <c:v>Data 3</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Category 1</c:v>
                </c:pt>
                <c:pt idx="1">
                  <c:v>Category 2</c:v>
                </c:pt>
                <c:pt idx="2">
                  <c:v>Category 3</c:v>
                </c:pt>
                <c:pt idx="3">
                  <c:v>Category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9B1-5B48-8B9E-0F434E37979F}"/>
            </c:ext>
          </c:extLst>
        </c:ser>
        <c:dLbls>
          <c:showLegendKey val="0"/>
          <c:showVal val="0"/>
          <c:showCatName val="0"/>
          <c:showSerName val="0"/>
          <c:showPercent val="0"/>
          <c:showBubbleSize val="0"/>
        </c:dLbls>
        <c:gapWidth val="79"/>
        <c:overlap val="100"/>
        <c:axId val="184944896"/>
        <c:axId val="184975360"/>
      </c:barChart>
      <c:catAx>
        <c:axId val="1849448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84975360"/>
        <c:crosses val="autoZero"/>
        <c:auto val="1"/>
        <c:lblAlgn val="ctr"/>
        <c:lblOffset val="100"/>
        <c:noMultiLvlLbl val="0"/>
      </c:catAx>
      <c:valAx>
        <c:axId val="184975360"/>
        <c:scaling>
          <c:orientation val="minMax"/>
        </c:scaling>
        <c:delete val="1"/>
        <c:axPos val="l"/>
        <c:numFmt formatCode="General" sourceLinked="1"/>
        <c:majorTickMark val="none"/>
        <c:minorTickMark val="none"/>
        <c:tickLblPos val="nextTo"/>
        <c:crossAx val="18494489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313131"/>
                </a:solidFill>
                <a:latin typeface="Calibri" panose="020F0502020204030204" pitchFamily="34" charset="0"/>
                <a:ea typeface="+mn-ea"/>
                <a:cs typeface="Calibri" panose="020F0502020204030204" pitchFamily="34" charset="0"/>
              </a:defRPr>
            </a:pPr>
            <a:r>
              <a:rPr lang="de-DE" dirty="0"/>
              <a:t>Title </a:t>
            </a:r>
            <a:r>
              <a:rPr lang="de-DE" dirty="0" err="1"/>
              <a:t>of</a:t>
            </a:r>
            <a:r>
              <a:rPr lang="de-DE" dirty="0"/>
              <a:t> </a:t>
            </a:r>
            <a:r>
              <a:rPr lang="de-DE" dirty="0" err="1"/>
              <a:t>chart</a:t>
            </a:r>
            <a:r>
              <a:rPr lang="de-DE" dirty="0"/>
              <a:t>; </a:t>
            </a:r>
            <a:r>
              <a:rPr lang="de-DE" dirty="0" err="1"/>
              <a:t>edit</a:t>
            </a:r>
            <a:r>
              <a:rPr lang="de-DE" dirty="0"/>
              <a:t> </a:t>
            </a:r>
            <a:r>
              <a:rPr lang="de-DE" dirty="0" err="1"/>
              <a:t>data</a:t>
            </a:r>
            <a:r>
              <a:rPr lang="de-DE" dirty="0"/>
              <a:t> /</a:t>
            </a:r>
            <a:r>
              <a:rPr lang="de-DE" dirty="0" err="1"/>
              <a:t>colours</a:t>
            </a:r>
            <a:r>
              <a:rPr lang="de-DE" dirty="0"/>
              <a:t> </a:t>
            </a:r>
            <a:r>
              <a:rPr lang="de-DE" dirty="0" err="1"/>
              <a:t>by</a:t>
            </a:r>
            <a:r>
              <a:rPr lang="de-DE" dirty="0"/>
              <a:t> </a:t>
            </a:r>
            <a:r>
              <a:rPr lang="de-DE" dirty="0" err="1"/>
              <a:t>using</a:t>
            </a:r>
            <a:r>
              <a:rPr lang="de-DE" dirty="0"/>
              <a:t> </a:t>
            </a:r>
            <a:r>
              <a:rPr lang="de-DE" dirty="0" err="1"/>
              <a:t>the</a:t>
            </a:r>
            <a:r>
              <a:rPr lang="de-DE" dirty="0"/>
              <a:t> </a:t>
            </a:r>
            <a:r>
              <a:rPr lang="de-DE" dirty="0" err="1"/>
              <a:t>icons</a:t>
            </a:r>
            <a:r>
              <a:rPr lang="de-DE" dirty="0"/>
              <a:t> </a:t>
            </a:r>
            <a:r>
              <a:rPr lang="de-DE" dirty="0" err="1"/>
              <a:t>which</a:t>
            </a:r>
            <a:r>
              <a:rPr lang="de-DE" dirty="0"/>
              <a:t> </a:t>
            </a:r>
            <a:r>
              <a:rPr lang="de-DE" dirty="0" err="1"/>
              <a:t>appear</a:t>
            </a:r>
            <a:r>
              <a:rPr lang="de-DE" dirty="0"/>
              <a:t> on </a:t>
            </a:r>
            <a:r>
              <a:rPr lang="de-DE" dirty="0" err="1"/>
              <a:t>the</a:t>
            </a:r>
            <a:r>
              <a:rPr lang="de-DE" dirty="0"/>
              <a:t> </a:t>
            </a:r>
            <a:r>
              <a:rPr lang="de-DE" dirty="0" err="1"/>
              <a:t>right</a:t>
            </a:r>
            <a:r>
              <a:rPr lang="de-DE" dirty="0"/>
              <a:t> </a:t>
            </a:r>
            <a:r>
              <a:rPr lang="de-DE" dirty="0" err="1"/>
              <a:t>side</a:t>
            </a:r>
            <a:r>
              <a:rPr lang="de-DE" dirty="0"/>
              <a:t> </a:t>
            </a:r>
            <a:r>
              <a:rPr lang="de-DE" dirty="0" err="1"/>
              <a:t>if</a:t>
            </a:r>
            <a:r>
              <a:rPr lang="de-DE" dirty="0"/>
              <a:t> </a:t>
            </a:r>
            <a:r>
              <a:rPr lang="de-DE" dirty="0" err="1"/>
              <a:t>you</a:t>
            </a:r>
            <a:r>
              <a:rPr lang="de-DE" dirty="0"/>
              <a:t> </a:t>
            </a:r>
            <a:r>
              <a:rPr lang="de-DE" dirty="0" err="1"/>
              <a:t>click</a:t>
            </a:r>
            <a:r>
              <a:rPr lang="de-DE" dirty="0"/>
              <a:t>   </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313131"/>
              </a:solidFill>
              <a:latin typeface="Calibri" panose="020F0502020204030204" pitchFamily="34" charset="0"/>
              <a:ea typeface="+mn-ea"/>
              <a:cs typeface="Calibri" panose="020F0502020204030204" pitchFamily="34" charset="0"/>
            </a:defRPr>
          </a:pPr>
          <a:endParaRPr lang="en-US"/>
        </a:p>
      </c:txPr>
    </c:title>
    <c:autoTitleDeleted val="0"/>
    <c:plotArea>
      <c:layout/>
      <c:areaChart>
        <c:grouping val="standard"/>
        <c:varyColors val="0"/>
        <c:ser>
          <c:idx val="0"/>
          <c:order val="0"/>
          <c:tx>
            <c:strRef>
              <c:f>Tabelle1!$B$1</c:f>
              <c:strCache>
                <c:ptCount val="1"/>
                <c:pt idx="0">
                  <c:v>Data 1</c:v>
                </c:pt>
              </c:strCache>
            </c:strRef>
          </c:tx>
          <c:spPr>
            <a:solidFill>
              <a:schemeClr val="accent1"/>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A135-0840-AE9B-B74998F1490A}"/>
            </c:ext>
          </c:extLst>
        </c:ser>
        <c:ser>
          <c:idx val="1"/>
          <c:order val="1"/>
          <c:tx>
            <c:strRef>
              <c:f>Tabelle1!$C$1</c:f>
              <c:strCache>
                <c:ptCount val="1"/>
                <c:pt idx="0">
                  <c:v>Data 2</c:v>
                </c:pt>
              </c:strCache>
            </c:strRef>
          </c:tx>
          <c:spPr>
            <a:solidFill>
              <a:schemeClr val="accent3"/>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A135-0840-AE9B-B74998F1490A}"/>
            </c:ext>
          </c:extLst>
        </c:ser>
        <c:ser>
          <c:idx val="2"/>
          <c:order val="2"/>
          <c:tx>
            <c:strRef>
              <c:f>Tabelle1!$D$1</c:f>
              <c:strCache>
                <c:ptCount val="1"/>
                <c:pt idx="0">
                  <c:v>Column 1</c:v>
                </c:pt>
              </c:strCache>
            </c:strRef>
          </c:tx>
          <c:spPr>
            <a:solidFill>
              <a:schemeClr val="accent5"/>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Tabelle1!$D$2:$D$6</c:f>
              <c:numCache>
                <c:formatCode>General</c:formatCode>
                <c:ptCount val="5"/>
              </c:numCache>
            </c:numRef>
          </c:val>
          <c:extLst>
            <c:ext xmlns:c16="http://schemas.microsoft.com/office/drawing/2014/chart" uri="{C3380CC4-5D6E-409C-BE32-E72D297353CC}">
              <c16:uniqueId val="{00000002-A135-0840-AE9B-B74998F1490A}"/>
            </c:ext>
          </c:extLst>
        </c:ser>
        <c:ser>
          <c:idx val="3"/>
          <c:order val="3"/>
          <c:tx>
            <c:strRef>
              <c:f>Tabelle1!$E$1</c:f>
              <c:strCache>
                <c:ptCount val="1"/>
                <c:pt idx="0">
                  <c:v>Column 2</c:v>
                </c:pt>
              </c:strCache>
            </c:strRef>
          </c:tx>
          <c:spPr>
            <a:solidFill>
              <a:schemeClr val="accent1">
                <a:lumMod val="60000"/>
              </a:schemeClr>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Tabelle1!$E$2:$E$6</c:f>
              <c:numCache>
                <c:formatCode>General</c:formatCode>
                <c:ptCount val="5"/>
              </c:numCache>
            </c:numRef>
          </c:val>
          <c:extLst>
            <c:ext xmlns:c16="http://schemas.microsoft.com/office/drawing/2014/chart" uri="{C3380CC4-5D6E-409C-BE32-E72D297353CC}">
              <c16:uniqueId val="{00000003-A135-0840-AE9B-B74998F1490A}"/>
            </c:ext>
          </c:extLst>
        </c:ser>
        <c:dLbls>
          <c:showLegendKey val="0"/>
          <c:showVal val="0"/>
          <c:showCatName val="0"/>
          <c:showSerName val="0"/>
          <c:showPercent val="0"/>
          <c:showBubbleSize val="0"/>
        </c:dLbls>
        <c:axId val="185168640"/>
        <c:axId val="185170176"/>
      </c:areaChart>
      <c:dateAx>
        <c:axId val="185168640"/>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313131"/>
                </a:solidFill>
                <a:latin typeface="Calibri" panose="020F0502020204030204" pitchFamily="34" charset="0"/>
                <a:ea typeface="+mn-ea"/>
                <a:cs typeface="Calibri" panose="020F0502020204030204" pitchFamily="34" charset="0"/>
              </a:defRPr>
            </a:pPr>
            <a:endParaRPr lang="en-US"/>
          </a:p>
        </c:txPr>
        <c:crossAx val="185170176"/>
        <c:crosses val="autoZero"/>
        <c:auto val="1"/>
        <c:lblOffset val="100"/>
        <c:baseTimeUnit val="months"/>
      </c:dateAx>
      <c:valAx>
        <c:axId val="185170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313131"/>
                </a:solidFill>
                <a:latin typeface="Calibri" panose="020F0502020204030204" pitchFamily="34" charset="0"/>
                <a:ea typeface="+mn-ea"/>
                <a:cs typeface="Calibri" panose="020F0502020204030204" pitchFamily="34" charset="0"/>
              </a:defRPr>
            </a:pPr>
            <a:endParaRPr lang="en-US"/>
          </a:p>
        </c:txPr>
        <c:crossAx val="18516864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313131"/>
              </a:solidFill>
              <a:latin typeface="Calibri" panose="020F0502020204030204" pitchFamily="34" charset="0"/>
              <a:ea typeface="+mn-ea"/>
              <a:cs typeface="Calibri" panose="020F0502020204030204" pitchFamily="34" charset="0"/>
            </a:defRPr>
          </a:pPr>
          <a:endParaRPr lang="en-US"/>
        </a:p>
      </c:txPr>
    </c:legend>
    <c:plotVisOnly val="1"/>
    <c:dispBlanksAs val="zero"/>
    <c:showDLblsOverMax val="0"/>
  </c:chart>
  <c:spPr>
    <a:noFill/>
    <a:ln>
      <a:noFill/>
    </a:ln>
    <a:effectLst/>
  </c:spPr>
  <c:txPr>
    <a:bodyPr/>
    <a:lstStyle/>
    <a:p>
      <a:pPr>
        <a:defRPr>
          <a:solidFill>
            <a:srgbClr val="313131"/>
          </a:solidFill>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de-DE"/>
              <a:t>Edit title of pie chart here</a:t>
            </a:r>
            <a:endParaRPr lang="en-US"/>
          </a:p>
        </c:rich>
      </c:tx>
      <c:layout>
        <c:manualLayout>
          <c:xMode val="edge"/>
          <c:yMode val="edge"/>
          <c:x val="0.17198479785250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pieChart>
        <c:varyColors val="1"/>
        <c:ser>
          <c:idx val="0"/>
          <c:order val="0"/>
          <c:tx>
            <c:strRef>
              <c:f>Tabelle1!$B$1</c:f>
              <c:strCache>
                <c:ptCount val="1"/>
                <c:pt idx="0">
                  <c:v>Verkauf</c:v>
                </c:pt>
              </c:strCache>
            </c:strRef>
          </c:tx>
          <c:explosion val="1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723-114E-9886-4C74289445E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723-114E-9886-4C74289445E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723-114E-9886-4C74289445E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723-114E-9886-4C74289445E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723-114E-9886-4C74289445E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723-114E-9886-4C74289445EE}"/>
              </c:ext>
            </c:extLst>
          </c:dPt>
          <c:cat>
            <c:strRef>
              <c:f>Tabelle1!$A$2:$A$7</c:f>
              <c:strCache>
                <c:ptCount val="6"/>
                <c:pt idx="0">
                  <c:v>1. Lorem</c:v>
                </c:pt>
                <c:pt idx="1">
                  <c:v>2. Lorem</c:v>
                </c:pt>
                <c:pt idx="2">
                  <c:v>3. Lorem</c:v>
                </c:pt>
                <c:pt idx="3">
                  <c:v>4. Lorem</c:v>
                </c:pt>
                <c:pt idx="4">
                  <c:v>5. Lorem</c:v>
                </c:pt>
                <c:pt idx="5">
                  <c:v>6.Lorem</c:v>
                </c:pt>
              </c:strCache>
            </c:strRef>
          </c:cat>
          <c:val>
            <c:numRef>
              <c:f>Tabelle1!$B$2:$B$7</c:f>
              <c:numCache>
                <c:formatCode>General</c:formatCode>
                <c:ptCount val="6"/>
                <c:pt idx="0">
                  <c:v>40</c:v>
                </c:pt>
                <c:pt idx="1">
                  <c:v>20</c:v>
                </c:pt>
                <c:pt idx="2">
                  <c:v>5</c:v>
                </c:pt>
                <c:pt idx="3">
                  <c:v>5</c:v>
                </c:pt>
                <c:pt idx="4">
                  <c:v>10</c:v>
                </c:pt>
                <c:pt idx="5">
                  <c:v>10</c:v>
                </c:pt>
              </c:numCache>
            </c:numRef>
          </c:val>
          <c:extLst>
            <c:ext xmlns:c16="http://schemas.microsoft.com/office/drawing/2014/chart" uri="{C3380CC4-5D6E-409C-BE32-E72D297353CC}">
              <c16:uniqueId val="{0000000C-4723-114E-9886-4C74289445E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7.xml.rels><?xml version="1.0" encoding="UTF-8" standalone="yes"?>
<Relationships xmlns="http://schemas.openxmlformats.org/package/2006/relationships"><Relationship Id="rId1" Type="http://schemas.openxmlformats.org/officeDocument/2006/relationships/hyperlink" Target="https://www.acer.europa.eu/sites/default/files/documents/Publications/ACER%20Implementation%20Monitoring%20Report%20of%20the%20System%20Operation%20Guideline%202022.pdf" TargetMode="External"/></Relationships>
</file>

<file path=ppt/diagrams/_rels/drawing7.xml.rels><?xml version="1.0" encoding="UTF-8" standalone="yes"?>
<Relationships xmlns="http://schemas.openxmlformats.org/package/2006/relationships"><Relationship Id="rId1" Type="http://schemas.openxmlformats.org/officeDocument/2006/relationships/hyperlink" Target="https://www.acer.europa.eu/sites/default/files/documents/Publications/ACER%20Implementation%20Monitoring%20Report%20of%20the%20System%20Operation%20Guideline%202022.pdf" TargetMode="Externa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372191-0C9C-40E7-8E87-45CA8E3AA4CF}" type="doc">
      <dgm:prSet loTypeId="urn:microsoft.com/office/officeart/2005/8/layout/hList6" loCatId="list" qsTypeId="urn:microsoft.com/office/officeart/2005/8/quickstyle/simple2" qsCatId="simple" csTypeId="urn:microsoft.com/office/officeart/2005/8/colors/accent1_5" csCatId="accent1" phldr="1"/>
      <dgm:spPr/>
      <dgm:t>
        <a:bodyPr/>
        <a:lstStyle/>
        <a:p>
          <a:endParaRPr lang="de-DE"/>
        </a:p>
      </dgm:t>
    </dgm:pt>
    <dgm:pt modelId="{41D35DD2-60D8-418D-85EC-2DDDB1333EEC}">
      <dgm:prSet phldrT="[Text]" custT="1"/>
      <dgm:spPr/>
      <dgm:t>
        <a:bodyPr lIns="108000" rIns="108000" anchor="t" anchorCtr="0"/>
        <a:lstStyle/>
        <a:p>
          <a:endParaRPr lang="de-DE" sz="1800" b="0" dirty="0">
            <a:latin typeface="Calibri" panose="020F0502020204030204" pitchFamily="34" charset="0"/>
            <a:cs typeface="Calibri" panose="020F0502020204030204" pitchFamily="34" charset="0"/>
          </a:endParaRPr>
        </a:p>
        <a:p>
          <a:r>
            <a:rPr lang="de-DE" sz="1800" b="0" dirty="0">
              <a:latin typeface="Calibri" panose="020F0502020204030204" pitchFamily="34" charset="0"/>
              <a:cs typeface="Calibri" panose="020F0502020204030204" pitchFamily="34" charset="0"/>
            </a:rPr>
            <a:t>Text Phase 1</a:t>
          </a:r>
          <a:br>
            <a:rPr lang="de-DE" sz="1800" b="0" dirty="0">
              <a:latin typeface="Calibri" panose="020F0502020204030204" pitchFamily="34" charset="0"/>
              <a:cs typeface="Calibri" panose="020F0502020204030204" pitchFamily="34" charset="0"/>
            </a:rPr>
          </a:br>
          <a:endParaRPr lang="de-DE" sz="1800" b="0" dirty="0">
            <a:latin typeface="Calibri" panose="020F0502020204030204" pitchFamily="34" charset="0"/>
            <a:cs typeface="Calibri" panose="020F0502020204030204" pitchFamily="34" charset="0"/>
          </a:endParaRPr>
        </a:p>
      </dgm:t>
    </dgm:pt>
    <dgm:pt modelId="{617E6F74-656E-4031-B0C9-6840FFD898DE}" type="parTrans" cxnId="{FCEA10CF-153D-4DF2-9E7A-CBFE2382D518}">
      <dgm:prSet/>
      <dgm:spPr/>
      <dgm:t>
        <a:bodyPr/>
        <a:lstStyle/>
        <a:p>
          <a:endParaRPr lang="de-DE"/>
        </a:p>
      </dgm:t>
    </dgm:pt>
    <dgm:pt modelId="{F616E22F-A0A4-400D-A2EF-AB771AFFDA0D}" type="sibTrans" cxnId="{FCEA10CF-153D-4DF2-9E7A-CBFE2382D518}">
      <dgm:prSet/>
      <dgm:spPr/>
      <dgm:t>
        <a:bodyPr/>
        <a:lstStyle/>
        <a:p>
          <a:endParaRPr lang="de-DE"/>
        </a:p>
      </dgm:t>
    </dgm:pt>
    <dgm:pt modelId="{F1327EE5-B19C-44E8-BECC-3DD8D56DEB1B}">
      <dgm:prSet phldrT="[Text]" custT="1"/>
      <dgm:spPr/>
      <dgm:t>
        <a:bodyPr lIns="108000" rIns="108000" anchor="t" anchorCtr="0"/>
        <a:lstStyle/>
        <a:p>
          <a:r>
            <a:rPr lang="de-DE" sz="1800" dirty="0">
              <a:latin typeface="Calibri" panose="020F0502020204030204" pitchFamily="34" charset="0"/>
              <a:cs typeface="Calibri" panose="020F0502020204030204" pitchFamily="34" charset="0"/>
            </a:rPr>
            <a:t>Bullet 2</a:t>
          </a:r>
        </a:p>
      </dgm:t>
    </dgm:pt>
    <dgm:pt modelId="{BE1CEAA6-FF0C-48B7-A410-4A9AB2DEB41D}" type="parTrans" cxnId="{ED2B1FDF-C923-403B-912F-9EADBAEA238D}">
      <dgm:prSet/>
      <dgm:spPr/>
      <dgm:t>
        <a:bodyPr/>
        <a:lstStyle/>
        <a:p>
          <a:endParaRPr lang="de-DE"/>
        </a:p>
      </dgm:t>
    </dgm:pt>
    <dgm:pt modelId="{9D20CA89-5A5B-4A1B-8F03-45934064D1D7}" type="sibTrans" cxnId="{ED2B1FDF-C923-403B-912F-9EADBAEA238D}">
      <dgm:prSet/>
      <dgm:spPr/>
      <dgm:t>
        <a:bodyPr/>
        <a:lstStyle/>
        <a:p>
          <a:endParaRPr lang="de-DE"/>
        </a:p>
      </dgm:t>
    </dgm:pt>
    <dgm:pt modelId="{EE8AF158-0E30-4505-B8A3-A23D841EE20A}">
      <dgm:prSet phldrT="[Text]" custT="1"/>
      <dgm:spPr/>
      <dgm:t>
        <a:bodyPr lIns="108000" rIns="108000" anchor="t" anchorCtr="0"/>
        <a:lstStyle/>
        <a:p>
          <a:pPr marL="0" lvl="0" algn="l" defTabSz="800100">
            <a:lnSpc>
              <a:spcPct val="90000"/>
            </a:lnSpc>
            <a:spcBef>
              <a:spcPct val="0"/>
            </a:spcBef>
            <a:spcAft>
              <a:spcPct val="35000"/>
            </a:spcAft>
            <a:buNone/>
          </a:pPr>
          <a:endParaRPr lang="de-DE" sz="1800" b="0" kern="1200" dirty="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pPr>
          <a:r>
            <a:rPr lang="de-DE" sz="1800" b="0" kern="1200" dirty="0">
              <a:latin typeface="Calibri" panose="020F0502020204030204" pitchFamily="34" charset="0"/>
              <a:cs typeface="Calibri" panose="020F0502020204030204" pitchFamily="34" charset="0"/>
            </a:rPr>
            <a:t>Text Phase 2</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pPr>
          <a:r>
            <a:rPr lang="de-DE" sz="1800" kern="1200" dirty="0" err="1">
              <a:latin typeface="Calibri" panose="020F0502020204030204" pitchFamily="34" charset="0"/>
              <a:cs typeface="Calibri" panose="020F0502020204030204" pitchFamily="34" charset="0"/>
            </a:rPr>
            <a:t>text</a:t>
          </a:r>
          <a:endParaRPr lang="de-DE" sz="1800" kern="1200" dirty="0">
            <a:latin typeface="Calibri" panose="020F0502020204030204" pitchFamily="34" charset="0"/>
            <a:cs typeface="Calibri" panose="020F0502020204030204" pitchFamily="34" charset="0"/>
          </a:endParaRPr>
        </a:p>
      </dgm:t>
    </dgm:pt>
    <dgm:pt modelId="{63AD07C9-E0D7-47A1-9B0E-8B9AD0943242}" type="parTrans" cxnId="{42B4191B-AA71-43DD-B7AB-E77E73091A3D}">
      <dgm:prSet/>
      <dgm:spPr/>
      <dgm:t>
        <a:bodyPr/>
        <a:lstStyle/>
        <a:p>
          <a:endParaRPr lang="de-DE"/>
        </a:p>
      </dgm:t>
    </dgm:pt>
    <dgm:pt modelId="{9441BC0C-AF0E-4D63-8062-EC704073BDAE}" type="sibTrans" cxnId="{42B4191B-AA71-43DD-B7AB-E77E73091A3D}">
      <dgm:prSet/>
      <dgm:spPr/>
      <dgm:t>
        <a:bodyPr/>
        <a:lstStyle/>
        <a:p>
          <a:endParaRPr lang="de-DE"/>
        </a:p>
      </dgm:t>
    </dgm:pt>
    <dgm:pt modelId="{60165A43-387F-48C1-9A6D-CDB9DC2B8430}">
      <dgm:prSet phldrT="[Text]" custT="1"/>
      <dgm:spPr/>
      <dgm:t>
        <a:bodyPr lIns="108000" rIns="108000" anchor="t" anchorCtr="0"/>
        <a:lstStyle/>
        <a:p>
          <a:pPr algn="ctr"/>
          <a:endParaRPr lang="de-DE" sz="1800" kern="1200" dirty="0">
            <a:latin typeface="Calibri" panose="020F0502020204030204" pitchFamily="34" charset="0"/>
            <a:cs typeface="Calibri" panose="020F0502020204030204" pitchFamily="34" charset="0"/>
          </a:endParaRPr>
        </a:p>
        <a:p>
          <a:pPr algn="l"/>
          <a:r>
            <a:rPr lang="de-DE" sz="1800" b="0" kern="1200" dirty="0">
              <a:latin typeface="Calibri" panose="020F0502020204030204" pitchFamily="34" charset="0"/>
              <a:cs typeface="Calibri" panose="020F0502020204030204" pitchFamily="34" charset="0"/>
            </a:rPr>
            <a:t>Text Phase 3</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algn="l"/>
          <a:r>
            <a:rPr lang="en-US" sz="1800" kern="1200" dirty="0">
              <a:latin typeface="Calibri" panose="020F0502020204030204" pitchFamily="34" charset="0"/>
              <a:cs typeface="Calibri" panose="020F0502020204030204" pitchFamily="34" charset="0"/>
            </a:rPr>
            <a:t>text</a:t>
          </a:r>
          <a:endParaRPr lang="de-DE" sz="1800" kern="1200" dirty="0">
            <a:latin typeface="Calibri" panose="020F0502020204030204" pitchFamily="34" charset="0"/>
            <a:cs typeface="Calibri" panose="020F0502020204030204" pitchFamily="34" charset="0"/>
          </a:endParaRPr>
        </a:p>
      </dgm:t>
    </dgm:pt>
    <dgm:pt modelId="{7B818567-8CD9-4F41-BB00-176963A304E0}" type="parTrans" cxnId="{326793B2-D1DB-41A0-9B7A-91690CBD1914}">
      <dgm:prSet/>
      <dgm:spPr/>
      <dgm:t>
        <a:bodyPr/>
        <a:lstStyle/>
        <a:p>
          <a:endParaRPr lang="de-DE"/>
        </a:p>
      </dgm:t>
    </dgm:pt>
    <dgm:pt modelId="{A20C13DE-89C7-41E8-A4A2-44CE8C7F3A82}" type="sibTrans" cxnId="{326793B2-D1DB-41A0-9B7A-91690CBD1914}">
      <dgm:prSet/>
      <dgm:spPr/>
      <dgm:t>
        <a:bodyPr/>
        <a:lstStyle/>
        <a:p>
          <a:endParaRPr lang="de-DE"/>
        </a:p>
      </dgm:t>
    </dgm:pt>
    <dgm:pt modelId="{C84332FE-BA2D-4E3A-B596-1F7D570FDBDC}">
      <dgm:prSet phldrT="[Text]" custT="1"/>
      <dgm:spPr/>
      <dgm:t>
        <a:bodyPr lIns="108000" rIns="108000" anchor="t" anchorCtr="0"/>
        <a:lstStyle/>
        <a:p>
          <a:pPr marL="0" lvl="0" algn="l" defTabSz="800100">
            <a:lnSpc>
              <a:spcPct val="90000"/>
            </a:lnSpc>
            <a:spcBef>
              <a:spcPct val="0"/>
            </a:spcBef>
            <a:spcAft>
              <a:spcPct val="35000"/>
            </a:spcAft>
            <a:buNone/>
          </a:pPr>
          <a:endParaRPr lang="de-DE" sz="1800" b="0" kern="1200" dirty="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buNone/>
          </a:pPr>
          <a:r>
            <a:rPr lang="de-DE" sz="1800" b="0" kern="1200" dirty="0">
              <a:latin typeface="Calibri" panose="020F0502020204030204" pitchFamily="34" charset="0"/>
              <a:cs typeface="Calibri" panose="020F0502020204030204" pitchFamily="34" charset="0"/>
            </a:rPr>
            <a:t>Text Phase 4</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pPr>
          <a:r>
            <a:rPr lang="en-US" sz="1800" kern="1200" dirty="0">
              <a:latin typeface="Calibri" panose="020F0502020204030204" pitchFamily="34" charset="0"/>
              <a:cs typeface="Calibri" panose="020F0502020204030204" pitchFamily="34" charset="0"/>
            </a:rPr>
            <a:t>Dummy text</a:t>
          </a:r>
          <a:endParaRPr lang="de-DE" sz="1800" kern="1200" dirty="0">
            <a:latin typeface="Calibri" panose="020F0502020204030204" pitchFamily="34" charset="0"/>
            <a:cs typeface="Calibri" panose="020F0502020204030204" pitchFamily="34" charset="0"/>
          </a:endParaRPr>
        </a:p>
      </dgm:t>
    </dgm:pt>
    <dgm:pt modelId="{1CF4CA44-FE56-4CE3-B513-6B0AA8660336}" type="parTrans" cxnId="{9E7CF060-AB35-4E5B-A20E-8260A214D4EB}">
      <dgm:prSet/>
      <dgm:spPr/>
      <dgm:t>
        <a:bodyPr/>
        <a:lstStyle/>
        <a:p>
          <a:endParaRPr lang="de-DE"/>
        </a:p>
      </dgm:t>
    </dgm:pt>
    <dgm:pt modelId="{56AEA3D6-0921-4F14-A536-6639BB6C77B0}" type="sibTrans" cxnId="{9E7CF060-AB35-4E5B-A20E-8260A214D4EB}">
      <dgm:prSet/>
      <dgm:spPr/>
      <dgm:t>
        <a:bodyPr/>
        <a:lstStyle/>
        <a:p>
          <a:endParaRPr lang="de-DE"/>
        </a:p>
      </dgm:t>
    </dgm:pt>
    <dgm:pt modelId="{6739F360-3A3D-4D48-9318-6DD1CAAAB06B}">
      <dgm:prSet phldrT="[Text]" custT="1"/>
      <dgm:spPr/>
      <dgm:t>
        <a:bodyPr lIns="108000" rIns="108000" anchor="t" anchorCtr="0"/>
        <a:lstStyle/>
        <a:p>
          <a:r>
            <a:rPr lang="en-US" sz="1800" dirty="0">
              <a:latin typeface="Calibri" panose="020F0502020204030204" pitchFamily="34" charset="0"/>
              <a:cs typeface="Calibri" panose="020F0502020204030204" pitchFamily="34" charset="0"/>
            </a:rPr>
            <a:t>Bullet 1</a:t>
          </a:r>
          <a:endParaRPr lang="de-DE" sz="1800" dirty="0">
            <a:latin typeface="Calibri" panose="020F0502020204030204" pitchFamily="34" charset="0"/>
            <a:cs typeface="Calibri" panose="020F0502020204030204" pitchFamily="34" charset="0"/>
          </a:endParaRPr>
        </a:p>
      </dgm:t>
    </dgm:pt>
    <dgm:pt modelId="{4E5F70DF-B890-47C8-8BEA-DC8FC9CF5083}" type="sibTrans" cxnId="{6F8514AC-6131-4A35-90AD-D7289116BB05}">
      <dgm:prSet/>
      <dgm:spPr/>
      <dgm:t>
        <a:bodyPr/>
        <a:lstStyle/>
        <a:p>
          <a:endParaRPr lang="de-DE"/>
        </a:p>
      </dgm:t>
    </dgm:pt>
    <dgm:pt modelId="{0EFD0371-0338-466E-9D6C-1A23492C1D5A}" type="parTrans" cxnId="{6F8514AC-6131-4A35-90AD-D7289116BB05}">
      <dgm:prSet/>
      <dgm:spPr/>
      <dgm:t>
        <a:bodyPr/>
        <a:lstStyle/>
        <a:p>
          <a:endParaRPr lang="de-DE"/>
        </a:p>
      </dgm:t>
    </dgm:pt>
    <dgm:pt modelId="{27E9E500-62EC-46C2-B7C8-3723367EE8E7}" type="pres">
      <dgm:prSet presAssocID="{BF372191-0C9C-40E7-8E87-45CA8E3AA4CF}" presName="Name0" presStyleCnt="0">
        <dgm:presLayoutVars>
          <dgm:dir/>
          <dgm:resizeHandles val="exact"/>
        </dgm:presLayoutVars>
      </dgm:prSet>
      <dgm:spPr/>
    </dgm:pt>
    <dgm:pt modelId="{32E9553A-2CF3-4DEA-AB3F-F65A55D7581E}" type="pres">
      <dgm:prSet presAssocID="{41D35DD2-60D8-418D-85EC-2DDDB1333EEC}" presName="node" presStyleLbl="node1" presStyleIdx="0" presStyleCnt="4" custScaleX="2000000">
        <dgm:presLayoutVars>
          <dgm:bulletEnabled val="1"/>
        </dgm:presLayoutVars>
      </dgm:prSet>
      <dgm:spPr/>
    </dgm:pt>
    <dgm:pt modelId="{354721F1-31E2-437B-87FF-1DCD623A0331}" type="pres">
      <dgm:prSet presAssocID="{F616E22F-A0A4-400D-A2EF-AB771AFFDA0D}" presName="sibTrans" presStyleCnt="0"/>
      <dgm:spPr/>
    </dgm:pt>
    <dgm:pt modelId="{32C5A92E-6BF7-4147-8D3B-45A0624571ED}" type="pres">
      <dgm:prSet presAssocID="{EE8AF158-0E30-4505-B8A3-A23D841EE20A}" presName="node" presStyleLbl="node1" presStyleIdx="1" presStyleCnt="4" custScaleX="2000000" custLinFactX="-722" custLinFactNeighborX="-100000">
        <dgm:presLayoutVars>
          <dgm:bulletEnabled val="1"/>
        </dgm:presLayoutVars>
      </dgm:prSet>
      <dgm:spPr/>
    </dgm:pt>
    <dgm:pt modelId="{F98F8A01-25FC-4155-B2B1-DB023B1A6F31}" type="pres">
      <dgm:prSet presAssocID="{9441BC0C-AF0E-4D63-8062-EC704073BDAE}" presName="sibTrans" presStyleCnt="0"/>
      <dgm:spPr/>
    </dgm:pt>
    <dgm:pt modelId="{0D7987FC-DBC8-4B03-95AC-7CE716B69BC3}" type="pres">
      <dgm:prSet presAssocID="{60165A43-387F-48C1-9A6D-CDB9DC2B8430}" presName="node" presStyleLbl="node1" presStyleIdx="2" presStyleCnt="4" custScaleX="2000000" custLinFactX="-8852" custLinFactNeighborX="-100000">
        <dgm:presLayoutVars>
          <dgm:bulletEnabled val="1"/>
        </dgm:presLayoutVars>
      </dgm:prSet>
      <dgm:spPr/>
    </dgm:pt>
    <dgm:pt modelId="{CAC38D8F-F77B-418F-9A56-E69D8EFBDE3E}" type="pres">
      <dgm:prSet presAssocID="{A20C13DE-89C7-41E8-A4A2-44CE8C7F3A82}" presName="sibTrans" presStyleCnt="0"/>
      <dgm:spPr/>
    </dgm:pt>
    <dgm:pt modelId="{64FECA9A-90D8-40C5-9C04-32EF5BF4A107}" type="pres">
      <dgm:prSet presAssocID="{C84332FE-BA2D-4E3A-B596-1F7D570FDBDC}" presName="node" presStyleLbl="node1" presStyleIdx="3" presStyleCnt="4" custScaleX="2000000" custLinFactX="-17611" custLinFactNeighborX="-100000">
        <dgm:presLayoutVars>
          <dgm:bulletEnabled val="1"/>
        </dgm:presLayoutVars>
      </dgm:prSet>
      <dgm:spPr/>
    </dgm:pt>
  </dgm:ptLst>
  <dgm:cxnLst>
    <dgm:cxn modelId="{42B4191B-AA71-43DD-B7AB-E77E73091A3D}" srcId="{BF372191-0C9C-40E7-8E87-45CA8E3AA4CF}" destId="{EE8AF158-0E30-4505-B8A3-A23D841EE20A}" srcOrd="1" destOrd="0" parTransId="{63AD07C9-E0D7-47A1-9B0E-8B9AD0943242}" sibTransId="{9441BC0C-AF0E-4D63-8062-EC704073BDAE}"/>
    <dgm:cxn modelId="{9E7CF060-AB35-4E5B-A20E-8260A214D4EB}" srcId="{BF372191-0C9C-40E7-8E87-45CA8E3AA4CF}" destId="{C84332FE-BA2D-4E3A-B596-1F7D570FDBDC}" srcOrd="3" destOrd="0" parTransId="{1CF4CA44-FE56-4CE3-B513-6B0AA8660336}" sibTransId="{56AEA3D6-0921-4F14-A536-6639BB6C77B0}"/>
    <dgm:cxn modelId="{42341C4E-0DB5-48CE-B829-9A8ACA39153C}" type="presOf" srcId="{60165A43-387F-48C1-9A6D-CDB9DC2B8430}" destId="{0D7987FC-DBC8-4B03-95AC-7CE716B69BC3}" srcOrd="0" destOrd="0" presId="urn:microsoft.com/office/officeart/2005/8/layout/hList6"/>
    <dgm:cxn modelId="{89641750-0E14-4BD0-9FCF-BA00DD5DD845}" type="presOf" srcId="{F1327EE5-B19C-44E8-BECC-3DD8D56DEB1B}" destId="{32E9553A-2CF3-4DEA-AB3F-F65A55D7581E}" srcOrd="0" destOrd="2" presId="urn:microsoft.com/office/officeart/2005/8/layout/hList6"/>
    <dgm:cxn modelId="{EE65E686-8852-4148-9116-50CC671776BE}" type="presOf" srcId="{C84332FE-BA2D-4E3A-B596-1F7D570FDBDC}" destId="{64FECA9A-90D8-40C5-9C04-32EF5BF4A107}" srcOrd="0" destOrd="0" presId="urn:microsoft.com/office/officeart/2005/8/layout/hList6"/>
    <dgm:cxn modelId="{542B9995-5998-4C5C-B379-1D415980D7C4}" type="presOf" srcId="{6739F360-3A3D-4D48-9318-6DD1CAAAB06B}" destId="{32E9553A-2CF3-4DEA-AB3F-F65A55D7581E}" srcOrd="0" destOrd="1" presId="urn:microsoft.com/office/officeart/2005/8/layout/hList6"/>
    <dgm:cxn modelId="{6F8514AC-6131-4A35-90AD-D7289116BB05}" srcId="{41D35DD2-60D8-418D-85EC-2DDDB1333EEC}" destId="{6739F360-3A3D-4D48-9318-6DD1CAAAB06B}" srcOrd="0" destOrd="0" parTransId="{0EFD0371-0338-466E-9D6C-1A23492C1D5A}" sibTransId="{4E5F70DF-B890-47C8-8BEA-DC8FC9CF5083}"/>
    <dgm:cxn modelId="{95B80FAF-C2D0-4DDB-A7AC-5497C7950D4A}" type="presOf" srcId="{EE8AF158-0E30-4505-B8A3-A23D841EE20A}" destId="{32C5A92E-6BF7-4147-8D3B-45A0624571ED}" srcOrd="0" destOrd="0" presId="urn:microsoft.com/office/officeart/2005/8/layout/hList6"/>
    <dgm:cxn modelId="{326793B2-D1DB-41A0-9B7A-91690CBD1914}" srcId="{BF372191-0C9C-40E7-8E87-45CA8E3AA4CF}" destId="{60165A43-387F-48C1-9A6D-CDB9DC2B8430}" srcOrd="2" destOrd="0" parTransId="{7B818567-8CD9-4F41-BB00-176963A304E0}" sibTransId="{A20C13DE-89C7-41E8-A4A2-44CE8C7F3A82}"/>
    <dgm:cxn modelId="{FCEA10CF-153D-4DF2-9E7A-CBFE2382D518}" srcId="{BF372191-0C9C-40E7-8E87-45CA8E3AA4CF}" destId="{41D35DD2-60D8-418D-85EC-2DDDB1333EEC}" srcOrd="0" destOrd="0" parTransId="{617E6F74-656E-4031-B0C9-6840FFD898DE}" sibTransId="{F616E22F-A0A4-400D-A2EF-AB771AFFDA0D}"/>
    <dgm:cxn modelId="{76213BD7-296A-436C-A49B-23941C6A30F7}" type="presOf" srcId="{BF372191-0C9C-40E7-8E87-45CA8E3AA4CF}" destId="{27E9E500-62EC-46C2-B7C8-3723367EE8E7}" srcOrd="0" destOrd="0" presId="urn:microsoft.com/office/officeart/2005/8/layout/hList6"/>
    <dgm:cxn modelId="{ED2B1FDF-C923-403B-912F-9EADBAEA238D}" srcId="{41D35DD2-60D8-418D-85EC-2DDDB1333EEC}" destId="{F1327EE5-B19C-44E8-BECC-3DD8D56DEB1B}" srcOrd="1" destOrd="0" parTransId="{BE1CEAA6-FF0C-48B7-A410-4A9AB2DEB41D}" sibTransId="{9D20CA89-5A5B-4A1B-8F03-45934064D1D7}"/>
    <dgm:cxn modelId="{80DD3DE9-85C5-46CF-8081-029E3F2E455A}" type="presOf" srcId="{41D35DD2-60D8-418D-85EC-2DDDB1333EEC}" destId="{32E9553A-2CF3-4DEA-AB3F-F65A55D7581E}" srcOrd="0" destOrd="0" presId="urn:microsoft.com/office/officeart/2005/8/layout/hList6"/>
    <dgm:cxn modelId="{21DBEA06-4A0F-4380-B799-A445590166B9}" type="presParOf" srcId="{27E9E500-62EC-46C2-B7C8-3723367EE8E7}" destId="{32E9553A-2CF3-4DEA-AB3F-F65A55D7581E}" srcOrd="0" destOrd="0" presId="urn:microsoft.com/office/officeart/2005/8/layout/hList6"/>
    <dgm:cxn modelId="{2809CFB1-CB12-4958-A710-357B61F07CCF}" type="presParOf" srcId="{27E9E500-62EC-46C2-B7C8-3723367EE8E7}" destId="{354721F1-31E2-437B-87FF-1DCD623A0331}" srcOrd="1" destOrd="0" presId="urn:microsoft.com/office/officeart/2005/8/layout/hList6"/>
    <dgm:cxn modelId="{D219A034-DBA9-4926-8904-723EA6DCD6FA}" type="presParOf" srcId="{27E9E500-62EC-46C2-B7C8-3723367EE8E7}" destId="{32C5A92E-6BF7-4147-8D3B-45A0624571ED}" srcOrd="2" destOrd="0" presId="urn:microsoft.com/office/officeart/2005/8/layout/hList6"/>
    <dgm:cxn modelId="{440649F8-F7DE-4A05-8721-07A47041511D}" type="presParOf" srcId="{27E9E500-62EC-46C2-B7C8-3723367EE8E7}" destId="{F98F8A01-25FC-4155-B2B1-DB023B1A6F31}" srcOrd="3" destOrd="0" presId="urn:microsoft.com/office/officeart/2005/8/layout/hList6"/>
    <dgm:cxn modelId="{9F49BF33-FF4D-4960-8284-A158ED87A694}" type="presParOf" srcId="{27E9E500-62EC-46C2-B7C8-3723367EE8E7}" destId="{0D7987FC-DBC8-4B03-95AC-7CE716B69BC3}" srcOrd="4" destOrd="0" presId="urn:microsoft.com/office/officeart/2005/8/layout/hList6"/>
    <dgm:cxn modelId="{64DF3763-3B95-4946-BE04-FD418C428C9E}" type="presParOf" srcId="{27E9E500-62EC-46C2-B7C8-3723367EE8E7}" destId="{CAC38D8F-F77B-418F-9A56-E69D8EFBDE3E}" srcOrd="5" destOrd="0" presId="urn:microsoft.com/office/officeart/2005/8/layout/hList6"/>
    <dgm:cxn modelId="{00BDA26C-7818-41DC-8CE8-703463AACF55}" type="presParOf" srcId="{27E9E500-62EC-46C2-B7C8-3723367EE8E7}" destId="{64FECA9A-90D8-40C5-9C04-32EF5BF4A107}" srcOrd="6" destOrd="0" presId="urn:microsoft.com/office/officeart/2005/8/layout/hList6"/>
  </dgm:cxnLst>
  <dgm:bg>
    <a:effect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6DC2732-7C13-4D4F-A6D7-5DC8A749DC32}" type="doc">
      <dgm:prSet loTypeId="urn:microsoft.com/office/officeart/2005/8/layout/hList6" loCatId="list" qsTypeId="urn:microsoft.com/office/officeart/2005/8/quickstyle/simple1" qsCatId="simple" csTypeId="urn:microsoft.com/office/officeart/2005/8/colors/colorful4" csCatId="colorful" phldr="1"/>
      <dgm:spPr/>
      <dgm:t>
        <a:bodyPr/>
        <a:lstStyle/>
        <a:p>
          <a:endParaRPr lang="en-GB"/>
        </a:p>
      </dgm:t>
    </dgm:pt>
    <dgm:pt modelId="{0C17E7C9-8D1C-4D1C-95C4-B3DF3725C394}">
      <dgm:prSet phldrT="[Text]" custT="1"/>
      <dgm:spPr/>
      <dgm:t>
        <a:bodyPr/>
        <a:lstStyle/>
        <a:p>
          <a:pPr algn="ctr"/>
          <a:r>
            <a:rPr lang="pl-PL" sz="1300" dirty="0"/>
            <a:t>Task 1 </a:t>
          </a:r>
        </a:p>
        <a:p>
          <a:pPr algn="l"/>
          <a:r>
            <a:rPr lang="pl-PL" sz="1300" dirty="0"/>
            <a:t>Organise </a:t>
          </a:r>
          <a:r>
            <a:rPr lang="en-GB" sz="1300" dirty="0"/>
            <a:t>call for nominate to gather TSO experts in a Joint Task Force between Steering Group Operational Frameworks and Steering Group Strategy</a:t>
          </a:r>
        </a:p>
      </dgm:t>
    </dgm:pt>
    <dgm:pt modelId="{AB6FCEAF-F5D1-4877-B6D3-6EB93B2CB340}" type="parTrans" cxnId="{DF1E0202-9280-4F33-91FD-CFBD37B050F6}">
      <dgm:prSet/>
      <dgm:spPr/>
      <dgm:t>
        <a:bodyPr/>
        <a:lstStyle/>
        <a:p>
          <a:endParaRPr lang="en-GB" sz="1300"/>
        </a:p>
      </dgm:t>
    </dgm:pt>
    <dgm:pt modelId="{BCFD24E2-7677-45A3-A08A-E3C3FA9B9332}" type="sibTrans" cxnId="{DF1E0202-9280-4F33-91FD-CFBD37B050F6}">
      <dgm:prSet/>
      <dgm:spPr/>
      <dgm:t>
        <a:bodyPr/>
        <a:lstStyle/>
        <a:p>
          <a:endParaRPr lang="en-GB" sz="1300"/>
        </a:p>
      </dgm:t>
    </dgm:pt>
    <dgm:pt modelId="{E87415C8-B24E-4974-B10A-212F595BB9E9}">
      <dgm:prSet phldrT="[Text]" custT="1"/>
      <dgm:spPr/>
      <dgm:t>
        <a:bodyPr/>
        <a:lstStyle/>
        <a:p>
          <a:pPr algn="ctr"/>
          <a:r>
            <a:rPr lang="pl-PL" sz="1300" dirty="0"/>
            <a:t>Task 2 </a:t>
          </a:r>
        </a:p>
        <a:p>
          <a:pPr algn="l"/>
          <a:r>
            <a:rPr lang="pl-PL" sz="1300" dirty="0"/>
            <a:t>Review</a:t>
          </a:r>
          <a:r>
            <a:rPr lang="en-GB" sz="1300" dirty="0"/>
            <a:t> gaps in the existing regulatory framework </a:t>
          </a:r>
        </a:p>
      </dgm:t>
    </dgm:pt>
    <dgm:pt modelId="{5347D135-1DE1-4041-87A8-474F5611940D}" type="parTrans" cxnId="{60CEED2D-3E09-4E3B-BDC6-6D1E7F94654C}">
      <dgm:prSet/>
      <dgm:spPr/>
      <dgm:t>
        <a:bodyPr/>
        <a:lstStyle/>
        <a:p>
          <a:endParaRPr lang="en-GB" sz="1300"/>
        </a:p>
      </dgm:t>
    </dgm:pt>
    <dgm:pt modelId="{C7ED9941-742B-4219-A43E-0305D507B09C}" type="sibTrans" cxnId="{60CEED2D-3E09-4E3B-BDC6-6D1E7F94654C}">
      <dgm:prSet/>
      <dgm:spPr/>
      <dgm:t>
        <a:bodyPr/>
        <a:lstStyle/>
        <a:p>
          <a:endParaRPr lang="en-GB" sz="1300"/>
        </a:p>
      </dgm:t>
    </dgm:pt>
    <dgm:pt modelId="{AC961BBB-A995-4C11-B00A-C12955AA3EB1}">
      <dgm:prSet phldrT="[Text]" custT="1"/>
      <dgm:spPr/>
      <dgm:t>
        <a:bodyPr/>
        <a:lstStyle/>
        <a:p>
          <a:pPr algn="ctr"/>
          <a:r>
            <a:rPr lang="pl-PL" sz="1300" dirty="0"/>
            <a:t>Task 3</a:t>
          </a:r>
        </a:p>
        <a:p>
          <a:pPr algn="l"/>
          <a:r>
            <a:rPr lang="pl-PL" sz="1300" dirty="0"/>
            <a:t>Develop </a:t>
          </a:r>
          <a:r>
            <a:rPr lang="en-GB" sz="1300" dirty="0"/>
            <a:t>amendments proposals and propose a stakeholders’ engagement plan when necessary (e.g., discussion with DSOs on provisions involving them)</a:t>
          </a:r>
        </a:p>
      </dgm:t>
    </dgm:pt>
    <dgm:pt modelId="{33A9DE5F-D429-4772-B055-AC4C74006915}" type="parTrans" cxnId="{D974CEC6-5F85-4723-870C-640D936525D2}">
      <dgm:prSet/>
      <dgm:spPr/>
      <dgm:t>
        <a:bodyPr/>
        <a:lstStyle/>
        <a:p>
          <a:endParaRPr lang="en-GB" sz="1300"/>
        </a:p>
      </dgm:t>
    </dgm:pt>
    <dgm:pt modelId="{093041DA-5B37-4953-B62E-1F07C43860C1}" type="sibTrans" cxnId="{D974CEC6-5F85-4723-870C-640D936525D2}">
      <dgm:prSet/>
      <dgm:spPr/>
      <dgm:t>
        <a:bodyPr/>
        <a:lstStyle/>
        <a:p>
          <a:endParaRPr lang="en-GB" sz="1300"/>
        </a:p>
      </dgm:t>
    </dgm:pt>
    <dgm:pt modelId="{1BDCA14F-1007-4455-974E-55D6B745E022}">
      <dgm:prSet phldrT="[Text]" custT="1"/>
      <dgm:spPr/>
      <dgm:t>
        <a:bodyPr/>
        <a:lstStyle/>
        <a:p>
          <a:pPr algn="l"/>
          <a:endParaRPr lang="en-GB" sz="1300" dirty="0"/>
        </a:p>
      </dgm:t>
    </dgm:pt>
    <dgm:pt modelId="{6B2A9A4C-C346-4B93-AE0C-51188622D502}" type="parTrans" cxnId="{F995285A-5517-4BDC-B9A3-E65755A1A5AE}">
      <dgm:prSet/>
      <dgm:spPr/>
      <dgm:t>
        <a:bodyPr/>
        <a:lstStyle/>
        <a:p>
          <a:endParaRPr lang="en-GB" sz="1300"/>
        </a:p>
      </dgm:t>
    </dgm:pt>
    <dgm:pt modelId="{A9533D67-2272-4FCE-9BB9-B717B8A4C467}" type="sibTrans" cxnId="{F995285A-5517-4BDC-B9A3-E65755A1A5AE}">
      <dgm:prSet/>
      <dgm:spPr/>
      <dgm:t>
        <a:bodyPr/>
        <a:lstStyle/>
        <a:p>
          <a:endParaRPr lang="en-GB" sz="1300"/>
        </a:p>
      </dgm:t>
    </dgm:pt>
    <dgm:pt modelId="{A0C6BCA6-5039-4AC0-A26A-C91F951884E3}">
      <dgm:prSet phldrT="[Text]" custT="1"/>
      <dgm:spPr/>
      <dgm:t>
        <a:bodyPr/>
        <a:lstStyle/>
        <a:p>
          <a:pPr algn="ctr"/>
          <a:endParaRPr lang="pl-PL" sz="1300" dirty="0"/>
        </a:p>
        <a:p>
          <a:pPr algn="ctr"/>
          <a:r>
            <a:rPr lang="pl-PL" sz="1300" dirty="0"/>
            <a:t>Task 4</a:t>
          </a:r>
        </a:p>
        <a:p>
          <a:pPr algn="l"/>
          <a:r>
            <a:rPr lang="pl-PL" sz="1300" dirty="0"/>
            <a:t>Lead</a:t>
          </a:r>
          <a:r>
            <a:rPr lang="en-GB" sz="1300" dirty="0"/>
            <a:t> discussion with relevant stakeholders (bilateral meetings, dedicated workshops, SO ESC, SO CG)</a:t>
          </a:r>
        </a:p>
      </dgm:t>
    </dgm:pt>
    <dgm:pt modelId="{01EBDC8A-664A-4639-AF4B-A3E97611A685}" type="parTrans" cxnId="{68AEA25F-C469-4253-8581-B9C932B62261}">
      <dgm:prSet/>
      <dgm:spPr/>
      <dgm:t>
        <a:bodyPr/>
        <a:lstStyle/>
        <a:p>
          <a:endParaRPr lang="en-GB" sz="1300"/>
        </a:p>
      </dgm:t>
    </dgm:pt>
    <dgm:pt modelId="{503A2BB5-D47F-43C9-AC16-6E2778252CB9}" type="sibTrans" cxnId="{68AEA25F-C469-4253-8581-B9C932B62261}">
      <dgm:prSet/>
      <dgm:spPr/>
      <dgm:t>
        <a:bodyPr/>
        <a:lstStyle/>
        <a:p>
          <a:endParaRPr lang="en-GB" sz="1300"/>
        </a:p>
      </dgm:t>
    </dgm:pt>
    <dgm:pt modelId="{FC0D3DDA-FED3-4C32-8808-6BA4F86D6E10}" type="pres">
      <dgm:prSet presAssocID="{B6DC2732-7C13-4D4F-A6D7-5DC8A749DC32}" presName="Name0" presStyleCnt="0">
        <dgm:presLayoutVars>
          <dgm:dir/>
          <dgm:resizeHandles val="exact"/>
        </dgm:presLayoutVars>
      </dgm:prSet>
      <dgm:spPr/>
    </dgm:pt>
    <dgm:pt modelId="{AC1C6FBB-D66D-4AF6-A481-9C3D35EA8EBD}" type="pres">
      <dgm:prSet presAssocID="{0C17E7C9-8D1C-4D1C-95C4-B3DF3725C394}" presName="node" presStyleLbl="node1" presStyleIdx="0" presStyleCnt="4">
        <dgm:presLayoutVars>
          <dgm:bulletEnabled val="1"/>
        </dgm:presLayoutVars>
      </dgm:prSet>
      <dgm:spPr/>
    </dgm:pt>
    <dgm:pt modelId="{A5D60E63-042F-4331-8258-7C2606BA0A08}" type="pres">
      <dgm:prSet presAssocID="{BCFD24E2-7677-45A3-A08A-E3C3FA9B9332}" presName="sibTrans" presStyleCnt="0"/>
      <dgm:spPr/>
    </dgm:pt>
    <dgm:pt modelId="{9914E826-083A-4A3A-8773-787D17F0CB29}" type="pres">
      <dgm:prSet presAssocID="{E87415C8-B24E-4974-B10A-212F595BB9E9}" presName="node" presStyleLbl="node1" presStyleIdx="1" presStyleCnt="4">
        <dgm:presLayoutVars>
          <dgm:bulletEnabled val="1"/>
        </dgm:presLayoutVars>
      </dgm:prSet>
      <dgm:spPr/>
    </dgm:pt>
    <dgm:pt modelId="{E1EA418D-C2C1-4D98-A397-FCABB7F8F860}" type="pres">
      <dgm:prSet presAssocID="{C7ED9941-742B-4219-A43E-0305D507B09C}" presName="sibTrans" presStyleCnt="0"/>
      <dgm:spPr/>
    </dgm:pt>
    <dgm:pt modelId="{1C3ED1A6-A6C7-470C-A745-25C9ED05D833}" type="pres">
      <dgm:prSet presAssocID="{AC961BBB-A995-4C11-B00A-C12955AA3EB1}" presName="node" presStyleLbl="node1" presStyleIdx="2" presStyleCnt="4">
        <dgm:presLayoutVars>
          <dgm:bulletEnabled val="1"/>
        </dgm:presLayoutVars>
      </dgm:prSet>
      <dgm:spPr/>
    </dgm:pt>
    <dgm:pt modelId="{2849368C-AC5C-4C19-B766-1DCE8D24BFAC}" type="pres">
      <dgm:prSet presAssocID="{093041DA-5B37-4953-B62E-1F07C43860C1}" presName="sibTrans" presStyleCnt="0"/>
      <dgm:spPr/>
    </dgm:pt>
    <dgm:pt modelId="{C907FEC0-3BEE-444C-9C8A-03BE30F50FA6}" type="pres">
      <dgm:prSet presAssocID="{A0C6BCA6-5039-4AC0-A26A-C91F951884E3}" presName="node" presStyleLbl="node1" presStyleIdx="3" presStyleCnt="4">
        <dgm:presLayoutVars>
          <dgm:bulletEnabled val="1"/>
        </dgm:presLayoutVars>
      </dgm:prSet>
      <dgm:spPr/>
    </dgm:pt>
  </dgm:ptLst>
  <dgm:cxnLst>
    <dgm:cxn modelId="{DF1E0202-9280-4F33-91FD-CFBD37B050F6}" srcId="{B6DC2732-7C13-4D4F-A6D7-5DC8A749DC32}" destId="{0C17E7C9-8D1C-4D1C-95C4-B3DF3725C394}" srcOrd="0" destOrd="0" parTransId="{AB6FCEAF-F5D1-4877-B6D3-6EB93B2CB340}" sibTransId="{BCFD24E2-7677-45A3-A08A-E3C3FA9B9332}"/>
    <dgm:cxn modelId="{60CEED2D-3E09-4E3B-BDC6-6D1E7F94654C}" srcId="{B6DC2732-7C13-4D4F-A6D7-5DC8A749DC32}" destId="{E87415C8-B24E-4974-B10A-212F595BB9E9}" srcOrd="1" destOrd="0" parTransId="{5347D135-1DE1-4041-87A8-474F5611940D}" sibTransId="{C7ED9941-742B-4219-A43E-0305D507B09C}"/>
    <dgm:cxn modelId="{68AEA25F-C469-4253-8581-B9C932B62261}" srcId="{B6DC2732-7C13-4D4F-A6D7-5DC8A749DC32}" destId="{A0C6BCA6-5039-4AC0-A26A-C91F951884E3}" srcOrd="3" destOrd="0" parTransId="{01EBDC8A-664A-4639-AF4B-A3E97611A685}" sibTransId="{503A2BB5-D47F-43C9-AC16-6E2778252CB9}"/>
    <dgm:cxn modelId="{9C5B6864-82E3-46FB-8DC5-763E9EFB6DEA}" type="presOf" srcId="{A0C6BCA6-5039-4AC0-A26A-C91F951884E3}" destId="{C907FEC0-3BEE-444C-9C8A-03BE30F50FA6}" srcOrd="0" destOrd="0" presId="urn:microsoft.com/office/officeart/2005/8/layout/hList6"/>
    <dgm:cxn modelId="{F995285A-5517-4BDC-B9A3-E65755A1A5AE}" srcId="{A0C6BCA6-5039-4AC0-A26A-C91F951884E3}" destId="{1BDCA14F-1007-4455-974E-55D6B745E022}" srcOrd="0" destOrd="0" parTransId="{6B2A9A4C-C346-4B93-AE0C-51188622D502}" sibTransId="{A9533D67-2272-4FCE-9BB9-B717B8A4C467}"/>
    <dgm:cxn modelId="{1C09FE92-298F-4E9E-A6BB-875439AE3135}" type="presOf" srcId="{E87415C8-B24E-4974-B10A-212F595BB9E9}" destId="{9914E826-083A-4A3A-8773-787D17F0CB29}" srcOrd="0" destOrd="0" presId="urn:microsoft.com/office/officeart/2005/8/layout/hList6"/>
    <dgm:cxn modelId="{259D61AF-3806-4BC7-B3BF-411B97351CC4}" type="presOf" srcId="{0C17E7C9-8D1C-4D1C-95C4-B3DF3725C394}" destId="{AC1C6FBB-D66D-4AF6-A481-9C3D35EA8EBD}" srcOrd="0" destOrd="0" presId="urn:microsoft.com/office/officeart/2005/8/layout/hList6"/>
    <dgm:cxn modelId="{3B3356B9-FB72-4452-B61F-44E3B520E2C2}" type="presOf" srcId="{AC961BBB-A995-4C11-B00A-C12955AA3EB1}" destId="{1C3ED1A6-A6C7-470C-A745-25C9ED05D833}" srcOrd="0" destOrd="0" presId="urn:microsoft.com/office/officeart/2005/8/layout/hList6"/>
    <dgm:cxn modelId="{D974CEC6-5F85-4723-870C-640D936525D2}" srcId="{B6DC2732-7C13-4D4F-A6D7-5DC8A749DC32}" destId="{AC961BBB-A995-4C11-B00A-C12955AA3EB1}" srcOrd="2" destOrd="0" parTransId="{33A9DE5F-D429-4772-B055-AC4C74006915}" sibTransId="{093041DA-5B37-4953-B62E-1F07C43860C1}"/>
    <dgm:cxn modelId="{EFCEE0D2-DA64-48B1-B3EE-998458908614}" type="presOf" srcId="{B6DC2732-7C13-4D4F-A6D7-5DC8A749DC32}" destId="{FC0D3DDA-FED3-4C32-8808-6BA4F86D6E10}" srcOrd="0" destOrd="0" presId="urn:microsoft.com/office/officeart/2005/8/layout/hList6"/>
    <dgm:cxn modelId="{C35C48E5-65E6-454E-AB3C-F41A1B2DC6C7}" type="presOf" srcId="{1BDCA14F-1007-4455-974E-55D6B745E022}" destId="{C907FEC0-3BEE-444C-9C8A-03BE30F50FA6}" srcOrd="0" destOrd="1" presId="urn:microsoft.com/office/officeart/2005/8/layout/hList6"/>
    <dgm:cxn modelId="{A6CB813A-7DDA-49E5-8B2A-C4E8CC84C826}" type="presParOf" srcId="{FC0D3DDA-FED3-4C32-8808-6BA4F86D6E10}" destId="{AC1C6FBB-D66D-4AF6-A481-9C3D35EA8EBD}" srcOrd="0" destOrd="0" presId="urn:microsoft.com/office/officeart/2005/8/layout/hList6"/>
    <dgm:cxn modelId="{EC1B12D2-1A8B-40CB-91E4-6A5B68E1BD0B}" type="presParOf" srcId="{FC0D3DDA-FED3-4C32-8808-6BA4F86D6E10}" destId="{A5D60E63-042F-4331-8258-7C2606BA0A08}" srcOrd="1" destOrd="0" presId="urn:microsoft.com/office/officeart/2005/8/layout/hList6"/>
    <dgm:cxn modelId="{B33858ED-EE64-4681-B1E4-D977CCBD958B}" type="presParOf" srcId="{FC0D3DDA-FED3-4C32-8808-6BA4F86D6E10}" destId="{9914E826-083A-4A3A-8773-787D17F0CB29}" srcOrd="2" destOrd="0" presId="urn:microsoft.com/office/officeart/2005/8/layout/hList6"/>
    <dgm:cxn modelId="{A46947B9-F220-46C9-A3B9-E54F6814DDB3}" type="presParOf" srcId="{FC0D3DDA-FED3-4C32-8808-6BA4F86D6E10}" destId="{E1EA418D-C2C1-4D98-A397-FCABB7F8F860}" srcOrd="3" destOrd="0" presId="urn:microsoft.com/office/officeart/2005/8/layout/hList6"/>
    <dgm:cxn modelId="{16C80285-7A50-468B-8414-EB76CFB325B8}" type="presParOf" srcId="{FC0D3DDA-FED3-4C32-8808-6BA4F86D6E10}" destId="{1C3ED1A6-A6C7-470C-A745-25C9ED05D833}" srcOrd="4" destOrd="0" presId="urn:microsoft.com/office/officeart/2005/8/layout/hList6"/>
    <dgm:cxn modelId="{D8F501CF-080F-4BE5-A12F-FFA6A1830F13}" type="presParOf" srcId="{FC0D3DDA-FED3-4C32-8808-6BA4F86D6E10}" destId="{2849368C-AC5C-4C19-B766-1DCE8D24BFAC}" srcOrd="5" destOrd="0" presId="urn:microsoft.com/office/officeart/2005/8/layout/hList6"/>
    <dgm:cxn modelId="{48EDC607-0C7B-4AF3-BA35-02F47DA33C41}" type="presParOf" srcId="{FC0D3DDA-FED3-4C32-8808-6BA4F86D6E10}" destId="{C907FEC0-3BEE-444C-9C8A-03BE30F50FA6}" srcOrd="6" destOrd="0" presId="urn:microsoft.com/office/officeart/2005/8/layout/h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372191-0C9C-40E7-8E87-45CA8E3AA4CF}" type="doc">
      <dgm:prSet loTypeId="urn:microsoft.com/office/officeart/2005/8/layout/hList6" loCatId="list" qsTypeId="urn:microsoft.com/office/officeart/2005/8/quickstyle/simple2" qsCatId="simple" csTypeId="urn:microsoft.com/office/officeart/2005/8/colors/accent1_5" csCatId="accent1" phldr="1"/>
      <dgm:spPr/>
      <dgm:t>
        <a:bodyPr/>
        <a:lstStyle/>
        <a:p>
          <a:endParaRPr lang="de-DE"/>
        </a:p>
      </dgm:t>
    </dgm:pt>
    <dgm:pt modelId="{41D35DD2-60D8-418D-85EC-2DDDB1333EEC}">
      <dgm:prSet phldrT="[Text]" custT="1"/>
      <dgm:spPr/>
      <dgm:t>
        <a:bodyPr lIns="108000" rIns="108000" anchor="t" anchorCtr="0"/>
        <a:lstStyle/>
        <a:p>
          <a:endParaRPr lang="de-DE" sz="1800" b="0" dirty="0">
            <a:latin typeface="Calibri" panose="020F0502020204030204" pitchFamily="34" charset="0"/>
            <a:cs typeface="Calibri" panose="020F0502020204030204" pitchFamily="34" charset="0"/>
          </a:endParaRPr>
        </a:p>
        <a:p>
          <a:r>
            <a:rPr lang="de-DE" sz="1800" b="0" dirty="0">
              <a:latin typeface="Calibri" panose="020F0502020204030204" pitchFamily="34" charset="0"/>
              <a:cs typeface="Calibri" panose="020F0502020204030204" pitchFamily="34" charset="0"/>
            </a:rPr>
            <a:t>Text Phase 1</a:t>
          </a:r>
          <a:br>
            <a:rPr lang="de-DE" sz="1800" b="0" dirty="0">
              <a:latin typeface="Calibri" panose="020F0502020204030204" pitchFamily="34" charset="0"/>
              <a:cs typeface="Calibri" panose="020F0502020204030204" pitchFamily="34" charset="0"/>
            </a:rPr>
          </a:br>
          <a:endParaRPr lang="de-DE" sz="1800" b="0" dirty="0">
            <a:latin typeface="Calibri" panose="020F0502020204030204" pitchFamily="34" charset="0"/>
            <a:cs typeface="Calibri" panose="020F0502020204030204" pitchFamily="34" charset="0"/>
          </a:endParaRPr>
        </a:p>
      </dgm:t>
    </dgm:pt>
    <dgm:pt modelId="{617E6F74-656E-4031-B0C9-6840FFD898DE}" type="parTrans" cxnId="{FCEA10CF-153D-4DF2-9E7A-CBFE2382D518}">
      <dgm:prSet/>
      <dgm:spPr/>
      <dgm:t>
        <a:bodyPr/>
        <a:lstStyle/>
        <a:p>
          <a:endParaRPr lang="de-DE"/>
        </a:p>
      </dgm:t>
    </dgm:pt>
    <dgm:pt modelId="{F616E22F-A0A4-400D-A2EF-AB771AFFDA0D}" type="sibTrans" cxnId="{FCEA10CF-153D-4DF2-9E7A-CBFE2382D518}">
      <dgm:prSet/>
      <dgm:spPr/>
      <dgm:t>
        <a:bodyPr/>
        <a:lstStyle/>
        <a:p>
          <a:endParaRPr lang="de-DE"/>
        </a:p>
      </dgm:t>
    </dgm:pt>
    <dgm:pt modelId="{F1327EE5-B19C-44E8-BECC-3DD8D56DEB1B}">
      <dgm:prSet phldrT="[Text]" custT="1"/>
      <dgm:spPr/>
      <dgm:t>
        <a:bodyPr lIns="108000" rIns="108000" anchor="t" anchorCtr="0"/>
        <a:lstStyle/>
        <a:p>
          <a:r>
            <a:rPr lang="de-DE" sz="1800" dirty="0">
              <a:latin typeface="Calibri" panose="020F0502020204030204" pitchFamily="34" charset="0"/>
              <a:cs typeface="Calibri" panose="020F0502020204030204" pitchFamily="34" charset="0"/>
            </a:rPr>
            <a:t>Bullet 2</a:t>
          </a:r>
        </a:p>
      </dgm:t>
    </dgm:pt>
    <dgm:pt modelId="{BE1CEAA6-FF0C-48B7-A410-4A9AB2DEB41D}" type="parTrans" cxnId="{ED2B1FDF-C923-403B-912F-9EADBAEA238D}">
      <dgm:prSet/>
      <dgm:spPr/>
      <dgm:t>
        <a:bodyPr/>
        <a:lstStyle/>
        <a:p>
          <a:endParaRPr lang="de-DE"/>
        </a:p>
      </dgm:t>
    </dgm:pt>
    <dgm:pt modelId="{9D20CA89-5A5B-4A1B-8F03-45934064D1D7}" type="sibTrans" cxnId="{ED2B1FDF-C923-403B-912F-9EADBAEA238D}">
      <dgm:prSet/>
      <dgm:spPr/>
      <dgm:t>
        <a:bodyPr/>
        <a:lstStyle/>
        <a:p>
          <a:endParaRPr lang="de-DE"/>
        </a:p>
      </dgm:t>
    </dgm:pt>
    <dgm:pt modelId="{EE8AF158-0E30-4505-B8A3-A23D841EE20A}">
      <dgm:prSet phldrT="[Text]" custT="1"/>
      <dgm:spPr/>
      <dgm:t>
        <a:bodyPr lIns="108000" rIns="108000" anchor="t" anchorCtr="0"/>
        <a:lstStyle/>
        <a:p>
          <a:pPr marL="0" lvl="0" algn="l" defTabSz="800100">
            <a:lnSpc>
              <a:spcPct val="90000"/>
            </a:lnSpc>
            <a:spcBef>
              <a:spcPct val="0"/>
            </a:spcBef>
            <a:spcAft>
              <a:spcPct val="35000"/>
            </a:spcAft>
            <a:buNone/>
          </a:pPr>
          <a:endParaRPr lang="de-DE" sz="1800" b="0" kern="1200" dirty="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pPr>
          <a:r>
            <a:rPr lang="de-DE" sz="1800" b="0" kern="1200" dirty="0">
              <a:latin typeface="Calibri" panose="020F0502020204030204" pitchFamily="34" charset="0"/>
              <a:cs typeface="Calibri" panose="020F0502020204030204" pitchFamily="34" charset="0"/>
            </a:rPr>
            <a:t>Text Phase 2</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pPr>
          <a:r>
            <a:rPr lang="de-DE" sz="1800" kern="1200" dirty="0" err="1">
              <a:latin typeface="Calibri" panose="020F0502020204030204" pitchFamily="34" charset="0"/>
              <a:cs typeface="Calibri" panose="020F0502020204030204" pitchFamily="34" charset="0"/>
            </a:rPr>
            <a:t>text</a:t>
          </a:r>
          <a:endParaRPr lang="de-DE" sz="1800" kern="1200" dirty="0">
            <a:latin typeface="Calibri" panose="020F0502020204030204" pitchFamily="34" charset="0"/>
            <a:cs typeface="Calibri" panose="020F0502020204030204" pitchFamily="34" charset="0"/>
          </a:endParaRPr>
        </a:p>
      </dgm:t>
    </dgm:pt>
    <dgm:pt modelId="{63AD07C9-E0D7-47A1-9B0E-8B9AD0943242}" type="parTrans" cxnId="{42B4191B-AA71-43DD-B7AB-E77E73091A3D}">
      <dgm:prSet/>
      <dgm:spPr/>
      <dgm:t>
        <a:bodyPr/>
        <a:lstStyle/>
        <a:p>
          <a:endParaRPr lang="de-DE"/>
        </a:p>
      </dgm:t>
    </dgm:pt>
    <dgm:pt modelId="{9441BC0C-AF0E-4D63-8062-EC704073BDAE}" type="sibTrans" cxnId="{42B4191B-AA71-43DD-B7AB-E77E73091A3D}">
      <dgm:prSet/>
      <dgm:spPr/>
      <dgm:t>
        <a:bodyPr/>
        <a:lstStyle/>
        <a:p>
          <a:endParaRPr lang="de-DE"/>
        </a:p>
      </dgm:t>
    </dgm:pt>
    <dgm:pt modelId="{60165A43-387F-48C1-9A6D-CDB9DC2B8430}">
      <dgm:prSet phldrT="[Text]" custT="1"/>
      <dgm:spPr/>
      <dgm:t>
        <a:bodyPr lIns="108000" rIns="108000" anchor="t" anchorCtr="0"/>
        <a:lstStyle/>
        <a:p>
          <a:pPr algn="ctr"/>
          <a:endParaRPr lang="de-DE" sz="1800" kern="1200" dirty="0">
            <a:latin typeface="Calibri" panose="020F0502020204030204" pitchFamily="34" charset="0"/>
            <a:cs typeface="Calibri" panose="020F0502020204030204" pitchFamily="34" charset="0"/>
          </a:endParaRPr>
        </a:p>
        <a:p>
          <a:pPr algn="l"/>
          <a:r>
            <a:rPr lang="de-DE" sz="1800" b="0" kern="1200" dirty="0">
              <a:latin typeface="Calibri" panose="020F0502020204030204" pitchFamily="34" charset="0"/>
              <a:cs typeface="Calibri" panose="020F0502020204030204" pitchFamily="34" charset="0"/>
            </a:rPr>
            <a:t>Text Phase 3</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algn="l"/>
          <a:r>
            <a:rPr lang="en-US" sz="1800" kern="1200" dirty="0">
              <a:latin typeface="Calibri" panose="020F0502020204030204" pitchFamily="34" charset="0"/>
              <a:cs typeface="Calibri" panose="020F0502020204030204" pitchFamily="34" charset="0"/>
            </a:rPr>
            <a:t>text</a:t>
          </a:r>
          <a:endParaRPr lang="de-DE" sz="1800" kern="1200" dirty="0">
            <a:latin typeface="Calibri" panose="020F0502020204030204" pitchFamily="34" charset="0"/>
            <a:cs typeface="Calibri" panose="020F0502020204030204" pitchFamily="34" charset="0"/>
          </a:endParaRPr>
        </a:p>
      </dgm:t>
    </dgm:pt>
    <dgm:pt modelId="{7B818567-8CD9-4F41-BB00-176963A304E0}" type="parTrans" cxnId="{326793B2-D1DB-41A0-9B7A-91690CBD1914}">
      <dgm:prSet/>
      <dgm:spPr/>
      <dgm:t>
        <a:bodyPr/>
        <a:lstStyle/>
        <a:p>
          <a:endParaRPr lang="de-DE"/>
        </a:p>
      </dgm:t>
    </dgm:pt>
    <dgm:pt modelId="{A20C13DE-89C7-41E8-A4A2-44CE8C7F3A82}" type="sibTrans" cxnId="{326793B2-D1DB-41A0-9B7A-91690CBD1914}">
      <dgm:prSet/>
      <dgm:spPr/>
      <dgm:t>
        <a:bodyPr/>
        <a:lstStyle/>
        <a:p>
          <a:endParaRPr lang="de-DE"/>
        </a:p>
      </dgm:t>
    </dgm:pt>
    <dgm:pt modelId="{C84332FE-BA2D-4E3A-B596-1F7D570FDBDC}">
      <dgm:prSet phldrT="[Text]" custT="1"/>
      <dgm:spPr/>
      <dgm:t>
        <a:bodyPr lIns="108000" rIns="108000" anchor="t" anchorCtr="0"/>
        <a:lstStyle/>
        <a:p>
          <a:pPr marL="0" lvl="0" algn="l" defTabSz="800100">
            <a:lnSpc>
              <a:spcPct val="90000"/>
            </a:lnSpc>
            <a:spcBef>
              <a:spcPct val="0"/>
            </a:spcBef>
            <a:spcAft>
              <a:spcPct val="35000"/>
            </a:spcAft>
            <a:buNone/>
          </a:pPr>
          <a:endParaRPr lang="de-DE" sz="1800" b="0" kern="1200" dirty="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buNone/>
          </a:pPr>
          <a:r>
            <a:rPr lang="de-DE" sz="1800" b="0" kern="1200" dirty="0">
              <a:latin typeface="Calibri" panose="020F0502020204030204" pitchFamily="34" charset="0"/>
              <a:cs typeface="Calibri" panose="020F0502020204030204" pitchFamily="34" charset="0"/>
            </a:rPr>
            <a:t>Text Phase 4</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pPr>
          <a:r>
            <a:rPr lang="en-US" sz="1800" kern="1200" dirty="0">
              <a:latin typeface="Calibri" panose="020F0502020204030204" pitchFamily="34" charset="0"/>
              <a:cs typeface="Calibri" panose="020F0502020204030204" pitchFamily="34" charset="0"/>
            </a:rPr>
            <a:t>Dummy text</a:t>
          </a:r>
          <a:endParaRPr lang="de-DE" sz="1800" kern="1200" dirty="0">
            <a:latin typeface="Calibri" panose="020F0502020204030204" pitchFamily="34" charset="0"/>
            <a:cs typeface="Calibri" panose="020F0502020204030204" pitchFamily="34" charset="0"/>
          </a:endParaRPr>
        </a:p>
      </dgm:t>
    </dgm:pt>
    <dgm:pt modelId="{1CF4CA44-FE56-4CE3-B513-6B0AA8660336}" type="parTrans" cxnId="{9E7CF060-AB35-4E5B-A20E-8260A214D4EB}">
      <dgm:prSet/>
      <dgm:spPr/>
      <dgm:t>
        <a:bodyPr/>
        <a:lstStyle/>
        <a:p>
          <a:endParaRPr lang="de-DE"/>
        </a:p>
      </dgm:t>
    </dgm:pt>
    <dgm:pt modelId="{56AEA3D6-0921-4F14-A536-6639BB6C77B0}" type="sibTrans" cxnId="{9E7CF060-AB35-4E5B-A20E-8260A214D4EB}">
      <dgm:prSet/>
      <dgm:spPr/>
      <dgm:t>
        <a:bodyPr/>
        <a:lstStyle/>
        <a:p>
          <a:endParaRPr lang="de-DE"/>
        </a:p>
      </dgm:t>
    </dgm:pt>
    <dgm:pt modelId="{6739F360-3A3D-4D48-9318-6DD1CAAAB06B}">
      <dgm:prSet phldrT="[Text]" custT="1"/>
      <dgm:spPr/>
      <dgm:t>
        <a:bodyPr lIns="108000" rIns="108000" anchor="t" anchorCtr="0"/>
        <a:lstStyle/>
        <a:p>
          <a:r>
            <a:rPr lang="en-US" sz="1800" dirty="0">
              <a:latin typeface="Calibri" panose="020F0502020204030204" pitchFamily="34" charset="0"/>
              <a:cs typeface="Calibri" panose="020F0502020204030204" pitchFamily="34" charset="0"/>
            </a:rPr>
            <a:t>Bullet 1</a:t>
          </a:r>
          <a:endParaRPr lang="de-DE" sz="1800" dirty="0">
            <a:latin typeface="Calibri" panose="020F0502020204030204" pitchFamily="34" charset="0"/>
            <a:cs typeface="Calibri" panose="020F0502020204030204" pitchFamily="34" charset="0"/>
          </a:endParaRPr>
        </a:p>
      </dgm:t>
    </dgm:pt>
    <dgm:pt modelId="{4E5F70DF-B890-47C8-8BEA-DC8FC9CF5083}" type="sibTrans" cxnId="{6F8514AC-6131-4A35-90AD-D7289116BB05}">
      <dgm:prSet/>
      <dgm:spPr/>
      <dgm:t>
        <a:bodyPr/>
        <a:lstStyle/>
        <a:p>
          <a:endParaRPr lang="de-DE"/>
        </a:p>
      </dgm:t>
    </dgm:pt>
    <dgm:pt modelId="{0EFD0371-0338-466E-9D6C-1A23492C1D5A}" type="parTrans" cxnId="{6F8514AC-6131-4A35-90AD-D7289116BB05}">
      <dgm:prSet/>
      <dgm:spPr/>
      <dgm:t>
        <a:bodyPr/>
        <a:lstStyle/>
        <a:p>
          <a:endParaRPr lang="de-DE"/>
        </a:p>
      </dgm:t>
    </dgm:pt>
    <dgm:pt modelId="{27E9E500-62EC-46C2-B7C8-3723367EE8E7}" type="pres">
      <dgm:prSet presAssocID="{BF372191-0C9C-40E7-8E87-45CA8E3AA4CF}" presName="Name0" presStyleCnt="0">
        <dgm:presLayoutVars>
          <dgm:dir/>
          <dgm:resizeHandles val="exact"/>
        </dgm:presLayoutVars>
      </dgm:prSet>
      <dgm:spPr/>
    </dgm:pt>
    <dgm:pt modelId="{32E9553A-2CF3-4DEA-AB3F-F65A55D7581E}" type="pres">
      <dgm:prSet presAssocID="{41D35DD2-60D8-418D-85EC-2DDDB1333EEC}" presName="node" presStyleLbl="node1" presStyleIdx="0" presStyleCnt="4" custScaleX="2000000">
        <dgm:presLayoutVars>
          <dgm:bulletEnabled val="1"/>
        </dgm:presLayoutVars>
      </dgm:prSet>
      <dgm:spPr/>
    </dgm:pt>
    <dgm:pt modelId="{354721F1-31E2-437B-87FF-1DCD623A0331}" type="pres">
      <dgm:prSet presAssocID="{F616E22F-A0A4-400D-A2EF-AB771AFFDA0D}" presName="sibTrans" presStyleCnt="0"/>
      <dgm:spPr/>
    </dgm:pt>
    <dgm:pt modelId="{32C5A92E-6BF7-4147-8D3B-45A0624571ED}" type="pres">
      <dgm:prSet presAssocID="{EE8AF158-0E30-4505-B8A3-A23D841EE20A}" presName="node" presStyleLbl="node1" presStyleIdx="1" presStyleCnt="4" custScaleX="2000000" custLinFactX="-722" custLinFactNeighborX="-100000">
        <dgm:presLayoutVars>
          <dgm:bulletEnabled val="1"/>
        </dgm:presLayoutVars>
      </dgm:prSet>
      <dgm:spPr/>
    </dgm:pt>
    <dgm:pt modelId="{F98F8A01-25FC-4155-B2B1-DB023B1A6F31}" type="pres">
      <dgm:prSet presAssocID="{9441BC0C-AF0E-4D63-8062-EC704073BDAE}" presName="sibTrans" presStyleCnt="0"/>
      <dgm:spPr/>
    </dgm:pt>
    <dgm:pt modelId="{0D7987FC-DBC8-4B03-95AC-7CE716B69BC3}" type="pres">
      <dgm:prSet presAssocID="{60165A43-387F-48C1-9A6D-CDB9DC2B8430}" presName="node" presStyleLbl="node1" presStyleIdx="2" presStyleCnt="4" custScaleX="2000000" custLinFactX="-8852" custLinFactNeighborX="-100000">
        <dgm:presLayoutVars>
          <dgm:bulletEnabled val="1"/>
        </dgm:presLayoutVars>
      </dgm:prSet>
      <dgm:spPr/>
    </dgm:pt>
    <dgm:pt modelId="{CAC38D8F-F77B-418F-9A56-E69D8EFBDE3E}" type="pres">
      <dgm:prSet presAssocID="{A20C13DE-89C7-41E8-A4A2-44CE8C7F3A82}" presName="sibTrans" presStyleCnt="0"/>
      <dgm:spPr/>
    </dgm:pt>
    <dgm:pt modelId="{64FECA9A-90D8-40C5-9C04-32EF5BF4A107}" type="pres">
      <dgm:prSet presAssocID="{C84332FE-BA2D-4E3A-B596-1F7D570FDBDC}" presName="node" presStyleLbl="node1" presStyleIdx="3" presStyleCnt="4" custScaleX="2000000" custLinFactX="-17611" custLinFactNeighborX="-100000">
        <dgm:presLayoutVars>
          <dgm:bulletEnabled val="1"/>
        </dgm:presLayoutVars>
      </dgm:prSet>
      <dgm:spPr/>
    </dgm:pt>
  </dgm:ptLst>
  <dgm:cxnLst>
    <dgm:cxn modelId="{42B4191B-AA71-43DD-B7AB-E77E73091A3D}" srcId="{BF372191-0C9C-40E7-8E87-45CA8E3AA4CF}" destId="{EE8AF158-0E30-4505-B8A3-A23D841EE20A}" srcOrd="1" destOrd="0" parTransId="{63AD07C9-E0D7-47A1-9B0E-8B9AD0943242}" sibTransId="{9441BC0C-AF0E-4D63-8062-EC704073BDAE}"/>
    <dgm:cxn modelId="{9E7CF060-AB35-4E5B-A20E-8260A214D4EB}" srcId="{BF372191-0C9C-40E7-8E87-45CA8E3AA4CF}" destId="{C84332FE-BA2D-4E3A-B596-1F7D570FDBDC}" srcOrd="3" destOrd="0" parTransId="{1CF4CA44-FE56-4CE3-B513-6B0AA8660336}" sibTransId="{56AEA3D6-0921-4F14-A536-6639BB6C77B0}"/>
    <dgm:cxn modelId="{42341C4E-0DB5-48CE-B829-9A8ACA39153C}" type="presOf" srcId="{60165A43-387F-48C1-9A6D-CDB9DC2B8430}" destId="{0D7987FC-DBC8-4B03-95AC-7CE716B69BC3}" srcOrd="0" destOrd="0" presId="urn:microsoft.com/office/officeart/2005/8/layout/hList6"/>
    <dgm:cxn modelId="{89641750-0E14-4BD0-9FCF-BA00DD5DD845}" type="presOf" srcId="{F1327EE5-B19C-44E8-BECC-3DD8D56DEB1B}" destId="{32E9553A-2CF3-4DEA-AB3F-F65A55D7581E}" srcOrd="0" destOrd="2" presId="urn:microsoft.com/office/officeart/2005/8/layout/hList6"/>
    <dgm:cxn modelId="{EE65E686-8852-4148-9116-50CC671776BE}" type="presOf" srcId="{C84332FE-BA2D-4E3A-B596-1F7D570FDBDC}" destId="{64FECA9A-90D8-40C5-9C04-32EF5BF4A107}" srcOrd="0" destOrd="0" presId="urn:microsoft.com/office/officeart/2005/8/layout/hList6"/>
    <dgm:cxn modelId="{542B9995-5998-4C5C-B379-1D415980D7C4}" type="presOf" srcId="{6739F360-3A3D-4D48-9318-6DD1CAAAB06B}" destId="{32E9553A-2CF3-4DEA-AB3F-F65A55D7581E}" srcOrd="0" destOrd="1" presId="urn:microsoft.com/office/officeart/2005/8/layout/hList6"/>
    <dgm:cxn modelId="{6F8514AC-6131-4A35-90AD-D7289116BB05}" srcId="{41D35DD2-60D8-418D-85EC-2DDDB1333EEC}" destId="{6739F360-3A3D-4D48-9318-6DD1CAAAB06B}" srcOrd="0" destOrd="0" parTransId="{0EFD0371-0338-466E-9D6C-1A23492C1D5A}" sibTransId="{4E5F70DF-B890-47C8-8BEA-DC8FC9CF5083}"/>
    <dgm:cxn modelId="{95B80FAF-C2D0-4DDB-A7AC-5497C7950D4A}" type="presOf" srcId="{EE8AF158-0E30-4505-B8A3-A23D841EE20A}" destId="{32C5A92E-6BF7-4147-8D3B-45A0624571ED}" srcOrd="0" destOrd="0" presId="urn:microsoft.com/office/officeart/2005/8/layout/hList6"/>
    <dgm:cxn modelId="{326793B2-D1DB-41A0-9B7A-91690CBD1914}" srcId="{BF372191-0C9C-40E7-8E87-45CA8E3AA4CF}" destId="{60165A43-387F-48C1-9A6D-CDB9DC2B8430}" srcOrd="2" destOrd="0" parTransId="{7B818567-8CD9-4F41-BB00-176963A304E0}" sibTransId="{A20C13DE-89C7-41E8-A4A2-44CE8C7F3A82}"/>
    <dgm:cxn modelId="{FCEA10CF-153D-4DF2-9E7A-CBFE2382D518}" srcId="{BF372191-0C9C-40E7-8E87-45CA8E3AA4CF}" destId="{41D35DD2-60D8-418D-85EC-2DDDB1333EEC}" srcOrd="0" destOrd="0" parTransId="{617E6F74-656E-4031-B0C9-6840FFD898DE}" sibTransId="{F616E22F-A0A4-400D-A2EF-AB771AFFDA0D}"/>
    <dgm:cxn modelId="{76213BD7-296A-436C-A49B-23941C6A30F7}" type="presOf" srcId="{BF372191-0C9C-40E7-8E87-45CA8E3AA4CF}" destId="{27E9E500-62EC-46C2-B7C8-3723367EE8E7}" srcOrd="0" destOrd="0" presId="urn:microsoft.com/office/officeart/2005/8/layout/hList6"/>
    <dgm:cxn modelId="{ED2B1FDF-C923-403B-912F-9EADBAEA238D}" srcId="{41D35DD2-60D8-418D-85EC-2DDDB1333EEC}" destId="{F1327EE5-B19C-44E8-BECC-3DD8D56DEB1B}" srcOrd="1" destOrd="0" parTransId="{BE1CEAA6-FF0C-48B7-A410-4A9AB2DEB41D}" sibTransId="{9D20CA89-5A5B-4A1B-8F03-45934064D1D7}"/>
    <dgm:cxn modelId="{80DD3DE9-85C5-46CF-8081-029E3F2E455A}" type="presOf" srcId="{41D35DD2-60D8-418D-85EC-2DDDB1333EEC}" destId="{32E9553A-2CF3-4DEA-AB3F-F65A55D7581E}" srcOrd="0" destOrd="0" presId="urn:microsoft.com/office/officeart/2005/8/layout/hList6"/>
    <dgm:cxn modelId="{21DBEA06-4A0F-4380-B799-A445590166B9}" type="presParOf" srcId="{27E9E500-62EC-46C2-B7C8-3723367EE8E7}" destId="{32E9553A-2CF3-4DEA-AB3F-F65A55D7581E}" srcOrd="0" destOrd="0" presId="urn:microsoft.com/office/officeart/2005/8/layout/hList6"/>
    <dgm:cxn modelId="{2809CFB1-CB12-4958-A710-357B61F07CCF}" type="presParOf" srcId="{27E9E500-62EC-46C2-B7C8-3723367EE8E7}" destId="{354721F1-31E2-437B-87FF-1DCD623A0331}" srcOrd="1" destOrd="0" presId="urn:microsoft.com/office/officeart/2005/8/layout/hList6"/>
    <dgm:cxn modelId="{D219A034-DBA9-4926-8904-723EA6DCD6FA}" type="presParOf" srcId="{27E9E500-62EC-46C2-B7C8-3723367EE8E7}" destId="{32C5A92E-6BF7-4147-8D3B-45A0624571ED}" srcOrd="2" destOrd="0" presId="urn:microsoft.com/office/officeart/2005/8/layout/hList6"/>
    <dgm:cxn modelId="{440649F8-F7DE-4A05-8721-07A47041511D}" type="presParOf" srcId="{27E9E500-62EC-46C2-B7C8-3723367EE8E7}" destId="{F98F8A01-25FC-4155-B2B1-DB023B1A6F31}" srcOrd="3" destOrd="0" presId="urn:microsoft.com/office/officeart/2005/8/layout/hList6"/>
    <dgm:cxn modelId="{9F49BF33-FF4D-4960-8284-A158ED87A694}" type="presParOf" srcId="{27E9E500-62EC-46C2-B7C8-3723367EE8E7}" destId="{0D7987FC-DBC8-4B03-95AC-7CE716B69BC3}" srcOrd="4" destOrd="0" presId="urn:microsoft.com/office/officeart/2005/8/layout/hList6"/>
    <dgm:cxn modelId="{64DF3763-3B95-4946-BE04-FD418C428C9E}" type="presParOf" srcId="{27E9E500-62EC-46C2-B7C8-3723367EE8E7}" destId="{CAC38D8F-F77B-418F-9A56-E69D8EFBDE3E}" srcOrd="5" destOrd="0" presId="urn:microsoft.com/office/officeart/2005/8/layout/hList6"/>
    <dgm:cxn modelId="{00BDA26C-7818-41DC-8CE8-703463AACF55}" type="presParOf" srcId="{27E9E500-62EC-46C2-B7C8-3723367EE8E7}" destId="{64FECA9A-90D8-40C5-9C04-32EF5BF4A107}" srcOrd="6" destOrd="0" presId="urn:microsoft.com/office/officeart/2005/8/layout/hList6"/>
  </dgm:cxnLst>
  <dgm:bg>
    <a:effect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372191-0C9C-40E7-8E87-45CA8E3AA4CF}" type="doc">
      <dgm:prSet loTypeId="urn:microsoft.com/office/officeart/2005/8/layout/hList6" loCatId="list" qsTypeId="urn:microsoft.com/office/officeart/2005/8/quickstyle/simple2" qsCatId="simple" csTypeId="urn:microsoft.com/office/officeart/2005/8/colors/accent1_5" csCatId="accent1" phldr="1"/>
      <dgm:spPr/>
      <dgm:t>
        <a:bodyPr/>
        <a:lstStyle/>
        <a:p>
          <a:endParaRPr lang="de-DE"/>
        </a:p>
      </dgm:t>
    </dgm:pt>
    <dgm:pt modelId="{41D35DD2-60D8-418D-85EC-2DDDB1333EEC}">
      <dgm:prSet phldrT="[Text]" custT="1"/>
      <dgm:spPr/>
      <dgm:t>
        <a:bodyPr lIns="108000" rIns="108000" anchor="t" anchorCtr="0"/>
        <a:lstStyle/>
        <a:p>
          <a:endParaRPr lang="de-DE" sz="1800" b="0" dirty="0">
            <a:latin typeface="Calibri" panose="020F0502020204030204" pitchFamily="34" charset="0"/>
            <a:cs typeface="Calibri" panose="020F0502020204030204" pitchFamily="34" charset="0"/>
          </a:endParaRPr>
        </a:p>
        <a:p>
          <a:r>
            <a:rPr lang="de-DE" sz="1800" b="0" dirty="0">
              <a:latin typeface="Calibri" panose="020F0502020204030204" pitchFamily="34" charset="0"/>
              <a:cs typeface="Calibri" panose="020F0502020204030204" pitchFamily="34" charset="0"/>
            </a:rPr>
            <a:t>Text Phase 1</a:t>
          </a:r>
          <a:br>
            <a:rPr lang="de-DE" sz="1800" b="0" dirty="0">
              <a:latin typeface="Calibri" panose="020F0502020204030204" pitchFamily="34" charset="0"/>
              <a:cs typeface="Calibri" panose="020F0502020204030204" pitchFamily="34" charset="0"/>
            </a:rPr>
          </a:br>
          <a:endParaRPr lang="de-DE" sz="1800" b="0" dirty="0">
            <a:latin typeface="Calibri" panose="020F0502020204030204" pitchFamily="34" charset="0"/>
            <a:cs typeface="Calibri" panose="020F0502020204030204" pitchFamily="34" charset="0"/>
          </a:endParaRPr>
        </a:p>
      </dgm:t>
    </dgm:pt>
    <dgm:pt modelId="{617E6F74-656E-4031-B0C9-6840FFD898DE}" type="parTrans" cxnId="{FCEA10CF-153D-4DF2-9E7A-CBFE2382D518}">
      <dgm:prSet/>
      <dgm:spPr/>
      <dgm:t>
        <a:bodyPr/>
        <a:lstStyle/>
        <a:p>
          <a:endParaRPr lang="de-DE"/>
        </a:p>
      </dgm:t>
    </dgm:pt>
    <dgm:pt modelId="{F616E22F-A0A4-400D-A2EF-AB771AFFDA0D}" type="sibTrans" cxnId="{FCEA10CF-153D-4DF2-9E7A-CBFE2382D518}">
      <dgm:prSet/>
      <dgm:spPr/>
      <dgm:t>
        <a:bodyPr/>
        <a:lstStyle/>
        <a:p>
          <a:endParaRPr lang="de-DE"/>
        </a:p>
      </dgm:t>
    </dgm:pt>
    <dgm:pt modelId="{F1327EE5-B19C-44E8-BECC-3DD8D56DEB1B}">
      <dgm:prSet phldrT="[Text]" custT="1"/>
      <dgm:spPr/>
      <dgm:t>
        <a:bodyPr lIns="108000" rIns="108000" anchor="t" anchorCtr="0"/>
        <a:lstStyle/>
        <a:p>
          <a:r>
            <a:rPr lang="de-DE" sz="1800" dirty="0">
              <a:latin typeface="Calibri" panose="020F0502020204030204" pitchFamily="34" charset="0"/>
              <a:cs typeface="Calibri" panose="020F0502020204030204" pitchFamily="34" charset="0"/>
            </a:rPr>
            <a:t>Bullet 2</a:t>
          </a:r>
        </a:p>
      </dgm:t>
    </dgm:pt>
    <dgm:pt modelId="{BE1CEAA6-FF0C-48B7-A410-4A9AB2DEB41D}" type="parTrans" cxnId="{ED2B1FDF-C923-403B-912F-9EADBAEA238D}">
      <dgm:prSet/>
      <dgm:spPr/>
      <dgm:t>
        <a:bodyPr/>
        <a:lstStyle/>
        <a:p>
          <a:endParaRPr lang="de-DE"/>
        </a:p>
      </dgm:t>
    </dgm:pt>
    <dgm:pt modelId="{9D20CA89-5A5B-4A1B-8F03-45934064D1D7}" type="sibTrans" cxnId="{ED2B1FDF-C923-403B-912F-9EADBAEA238D}">
      <dgm:prSet/>
      <dgm:spPr/>
      <dgm:t>
        <a:bodyPr/>
        <a:lstStyle/>
        <a:p>
          <a:endParaRPr lang="de-DE"/>
        </a:p>
      </dgm:t>
    </dgm:pt>
    <dgm:pt modelId="{EE8AF158-0E30-4505-B8A3-A23D841EE20A}">
      <dgm:prSet phldrT="[Text]" custT="1"/>
      <dgm:spPr/>
      <dgm:t>
        <a:bodyPr lIns="108000" rIns="108000" anchor="t" anchorCtr="0"/>
        <a:lstStyle/>
        <a:p>
          <a:pPr marL="0" lvl="0" algn="l" defTabSz="800100">
            <a:lnSpc>
              <a:spcPct val="90000"/>
            </a:lnSpc>
            <a:spcBef>
              <a:spcPct val="0"/>
            </a:spcBef>
            <a:spcAft>
              <a:spcPct val="35000"/>
            </a:spcAft>
            <a:buNone/>
          </a:pPr>
          <a:endParaRPr lang="de-DE" sz="1800" b="0" kern="1200" dirty="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pPr>
          <a:r>
            <a:rPr lang="de-DE" sz="1800" b="0" kern="1200" dirty="0">
              <a:latin typeface="Calibri" panose="020F0502020204030204" pitchFamily="34" charset="0"/>
              <a:cs typeface="Calibri" panose="020F0502020204030204" pitchFamily="34" charset="0"/>
            </a:rPr>
            <a:t>Text Phase 2</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pPr>
          <a:r>
            <a:rPr lang="de-DE" sz="1800" kern="1200" dirty="0" err="1">
              <a:latin typeface="Calibri" panose="020F0502020204030204" pitchFamily="34" charset="0"/>
              <a:cs typeface="Calibri" panose="020F0502020204030204" pitchFamily="34" charset="0"/>
            </a:rPr>
            <a:t>text</a:t>
          </a:r>
          <a:endParaRPr lang="de-DE" sz="1800" kern="1200" dirty="0">
            <a:latin typeface="Calibri" panose="020F0502020204030204" pitchFamily="34" charset="0"/>
            <a:cs typeface="Calibri" panose="020F0502020204030204" pitchFamily="34" charset="0"/>
          </a:endParaRPr>
        </a:p>
      </dgm:t>
    </dgm:pt>
    <dgm:pt modelId="{63AD07C9-E0D7-47A1-9B0E-8B9AD0943242}" type="parTrans" cxnId="{42B4191B-AA71-43DD-B7AB-E77E73091A3D}">
      <dgm:prSet/>
      <dgm:spPr/>
      <dgm:t>
        <a:bodyPr/>
        <a:lstStyle/>
        <a:p>
          <a:endParaRPr lang="de-DE"/>
        </a:p>
      </dgm:t>
    </dgm:pt>
    <dgm:pt modelId="{9441BC0C-AF0E-4D63-8062-EC704073BDAE}" type="sibTrans" cxnId="{42B4191B-AA71-43DD-B7AB-E77E73091A3D}">
      <dgm:prSet/>
      <dgm:spPr/>
      <dgm:t>
        <a:bodyPr/>
        <a:lstStyle/>
        <a:p>
          <a:endParaRPr lang="de-DE"/>
        </a:p>
      </dgm:t>
    </dgm:pt>
    <dgm:pt modelId="{60165A43-387F-48C1-9A6D-CDB9DC2B8430}">
      <dgm:prSet phldrT="[Text]" custT="1"/>
      <dgm:spPr/>
      <dgm:t>
        <a:bodyPr lIns="108000" rIns="108000" anchor="t" anchorCtr="0"/>
        <a:lstStyle/>
        <a:p>
          <a:pPr algn="ctr"/>
          <a:endParaRPr lang="de-DE" sz="1800" kern="1200" dirty="0">
            <a:latin typeface="Calibri" panose="020F0502020204030204" pitchFamily="34" charset="0"/>
            <a:cs typeface="Calibri" panose="020F0502020204030204" pitchFamily="34" charset="0"/>
          </a:endParaRPr>
        </a:p>
        <a:p>
          <a:pPr algn="l"/>
          <a:r>
            <a:rPr lang="de-DE" sz="1800" b="0" kern="1200" dirty="0">
              <a:latin typeface="Calibri" panose="020F0502020204030204" pitchFamily="34" charset="0"/>
              <a:cs typeface="Calibri" panose="020F0502020204030204" pitchFamily="34" charset="0"/>
            </a:rPr>
            <a:t>Text Phase 3</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algn="l"/>
          <a:r>
            <a:rPr lang="en-US" sz="1800" kern="1200" dirty="0">
              <a:latin typeface="Calibri" panose="020F0502020204030204" pitchFamily="34" charset="0"/>
              <a:cs typeface="Calibri" panose="020F0502020204030204" pitchFamily="34" charset="0"/>
            </a:rPr>
            <a:t>text</a:t>
          </a:r>
          <a:endParaRPr lang="de-DE" sz="1800" kern="1200" dirty="0">
            <a:latin typeface="Calibri" panose="020F0502020204030204" pitchFamily="34" charset="0"/>
            <a:cs typeface="Calibri" panose="020F0502020204030204" pitchFamily="34" charset="0"/>
          </a:endParaRPr>
        </a:p>
      </dgm:t>
    </dgm:pt>
    <dgm:pt modelId="{7B818567-8CD9-4F41-BB00-176963A304E0}" type="parTrans" cxnId="{326793B2-D1DB-41A0-9B7A-91690CBD1914}">
      <dgm:prSet/>
      <dgm:spPr/>
      <dgm:t>
        <a:bodyPr/>
        <a:lstStyle/>
        <a:p>
          <a:endParaRPr lang="de-DE"/>
        </a:p>
      </dgm:t>
    </dgm:pt>
    <dgm:pt modelId="{A20C13DE-89C7-41E8-A4A2-44CE8C7F3A82}" type="sibTrans" cxnId="{326793B2-D1DB-41A0-9B7A-91690CBD1914}">
      <dgm:prSet/>
      <dgm:spPr/>
      <dgm:t>
        <a:bodyPr/>
        <a:lstStyle/>
        <a:p>
          <a:endParaRPr lang="de-DE"/>
        </a:p>
      </dgm:t>
    </dgm:pt>
    <dgm:pt modelId="{C84332FE-BA2D-4E3A-B596-1F7D570FDBDC}">
      <dgm:prSet phldrT="[Text]" custT="1"/>
      <dgm:spPr/>
      <dgm:t>
        <a:bodyPr lIns="108000" rIns="108000" anchor="t" anchorCtr="0"/>
        <a:lstStyle/>
        <a:p>
          <a:pPr marL="0" lvl="0" algn="l" defTabSz="800100">
            <a:lnSpc>
              <a:spcPct val="90000"/>
            </a:lnSpc>
            <a:spcBef>
              <a:spcPct val="0"/>
            </a:spcBef>
            <a:spcAft>
              <a:spcPct val="35000"/>
            </a:spcAft>
            <a:buNone/>
          </a:pPr>
          <a:endParaRPr lang="de-DE" sz="1800" b="0" kern="1200" dirty="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buNone/>
          </a:pPr>
          <a:r>
            <a:rPr lang="de-DE" sz="1800" b="0" kern="1200" dirty="0">
              <a:latin typeface="Calibri" panose="020F0502020204030204" pitchFamily="34" charset="0"/>
              <a:cs typeface="Calibri" panose="020F0502020204030204" pitchFamily="34" charset="0"/>
            </a:rPr>
            <a:t>Text Phase 4</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pPr>
          <a:r>
            <a:rPr lang="en-US" sz="1800" kern="1200" dirty="0">
              <a:latin typeface="Calibri" panose="020F0502020204030204" pitchFamily="34" charset="0"/>
              <a:cs typeface="Calibri" panose="020F0502020204030204" pitchFamily="34" charset="0"/>
            </a:rPr>
            <a:t>Dummy text</a:t>
          </a:r>
          <a:endParaRPr lang="de-DE" sz="1800" kern="1200" dirty="0">
            <a:latin typeface="Calibri" panose="020F0502020204030204" pitchFamily="34" charset="0"/>
            <a:cs typeface="Calibri" panose="020F0502020204030204" pitchFamily="34" charset="0"/>
          </a:endParaRPr>
        </a:p>
      </dgm:t>
    </dgm:pt>
    <dgm:pt modelId="{1CF4CA44-FE56-4CE3-B513-6B0AA8660336}" type="parTrans" cxnId="{9E7CF060-AB35-4E5B-A20E-8260A214D4EB}">
      <dgm:prSet/>
      <dgm:spPr/>
      <dgm:t>
        <a:bodyPr/>
        <a:lstStyle/>
        <a:p>
          <a:endParaRPr lang="de-DE"/>
        </a:p>
      </dgm:t>
    </dgm:pt>
    <dgm:pt modelId="{56AEA3D6-0921-4F14-A536-6639BB6C77B0}" type="sibTrans" cxnId="{9E7CF060-AB35-4E5B-A20E-8260A214D4EB}">
      <dgm:prSet/>
      <dgm:spPr/>
      <dgm:t>
        <a:bodyPr/>
        <a:lstStyle/>
        <a:p>
          <a:endParaRPr lang="de-DE"/>
        </a:p>
      </dgm:t>
    </dgm:pt>
    <dgm:pt modelId="{6739F360-3A3D-4D48-9318-6DD1CAAAB06B}">
      <dgm:prSet phldrT="[Text]" custT="1"/>
      <dgm:spPr/>
      <dgm:t>
        <a:bodyPr lIns="108000" rIns="108000" anchor="t" anchorCtr="0"/>
        <a:lstStyle/>
        <a:p>
          <a:r>
            <a:rPr lang="en-US" sz="1800" dirty="0">
              <a:latin typeface="Calibri" panose="020F0502020204030204" pitchFamily="34" charset="0"/>
              <a:cs typeface="Calibri" panose="020F0502020204030204" pitchFamily="34" charset="0"/>
            </a:rPr>
            <a:t>Bullet 1</a:t>
          </a:r>
          <a:endParaRPr lang="de-DE" sz="1800" dirty="0">
            <a:latin typeface="Calibri" panose="020F0502020204030204" pitchFamily="34" charset="0"/>
            <a:cs typeface="Calibri" panose="020F0502020204030204" pitchFamily="34" charset="0"/>
          </a:endParaRPr>
        </a:p>
      </dgm:t>
    </dgm:pt>
    <dgm:pt modelId="{4E5F70DF-B890-47C8-8BEA-DC8FC9CF5083}" type="sibTrans" cxnId="{6F8514AC-6131-4A35-90AD-D7289116BB05}">
      <dgm:prSet/>
      <dgm:spPr/>
      <dgm:t>
        <a:bodyPr/>
        <a:lstStyle/>
        <a:p>
          <a:endParaRPr lang="de-DE"/>
        </a:p>
      </dgm:t>
    </dgm:pt>
    <dgm:pt modelId="{0EFD0371-0338-466E-9D6C-1A23492C1D5A}" type="parTrans" cxnId="{6F8514AC-6131-4A35-90AD-D7289116BB05}">
      <dgm:prSet/>
      <dgm:spPr/>
      <dgm:t>
        <a:bodyPr/>
        <a:lstStyle/>
        <a:p>
          <a:endParaRPr lang="de-DE"/>
        </a:p>
      </dgm:t>
    </dgm:pt>
    <dgm:pt modelId="{27E9E500-62EC-46C2-B7C8-3723367EE8E7}" type="pres">
      <dgm:prSet presAssocID="{BF372191-0C9C-40E7-8E87-45CA8E3AA4CF}" presName="Name0" presStyleCnt="0">
        <dgm:presLayoutVars>
          <dgm:dir/>
          <dgm:resizeHandles val="exact"/>
        </dgm:presLayoutVars>
      </dgm:prSet>
      <dgm:spPr/>
    </dgm:pt>
    <dgm:pt modelId="{32E9553A-2CF3-4DEA-AB3F-F65A55D7581E}" type="pres">
      <dgm:prSet presAssocID="{41D35DD2-60D8-418D-85EC-2DDDB1333EEC}" presName="node" presStyleLbl="node1" presStyleIdx="0" presStyleCnt="4" custScaleX="2000000">
        <dgm:presLayoutVars>
          <dgm:bulletEnabled val="1"/>
        </dgm:presLayoutVars>
      </dgm:prSet>
      <dgm:spPr/>
    </dgm:pt>
    <dgm:pt modelId="{354721F1-31E2-437B-87FF-1DCD623A0331}" type="pres">
      <dgm:prSet presAssocID="{F616E22F-A0A4-400D-A2EF-AB771AFFDA0D}" presName="sibTrans" presStyleCnt="0"/>
      <dgm:spPr/>
    </dgm:pt>
    <dgm:pt modelId="{32C5A92E-6BF7-4147-8D3B-45A0624571ED}" type="pres">
      <dgm:prSet presAssocID="{EE8AF158-0E30-4505-B8A3-A23D841EE20A}" presName="node" presStyleLbl="node1" presStyleIdx="1" presStyleCnt="4" custScaleX="2000000" custLinFactX="-722" custLinFactNeighborX="-100000">
        <dgm:presLayoutVars>
          <dgm:bulletEnabled val="1"/>
        </dgm:presLayoutVars>
      </dgm:prSet>
      <dgm:spPr/>
    </dgm:pt>
    <dgm:pt modelId="{F98F8A01-25FC-4155-B2B1-DB023B1A6F31}" type="pres">
      <dgm:prSet presAssocID="{9441BC0C-AF0E-4D63-8062-EC704073BDAE}" presName="sibTrans" presStyleCnt="0"/>
      <dgm:spPr/>
    </dgm:pt>
    <dgm:pt modelId="{0D7987FC-DBC8-4B03-95AC-7CE716B69BC3}" type="pres">
      <dgm:prSet presAssocID="{60165A43-387F-48C1-9A6D-CDB9DC2B8430}" presName="node" presStyleLbl="node1" presStyleIdx="2" presStyleCnt="4" custScaleX="2000000" custLinFactX="-8852" custLinFactNeighborX="-100000">
        <dgm:presLayoutVars>
          <dgm:bulletEnabled val="1"/>
        </dgm:presLayoutVars>
      </dgm:prSet>
      <dgm:spPr/>
    </dgm:pt>
    <dgm:pt modelId="{CAC38D8F-F77B-418F-9A56-E69D8EFBDE3E}" type="pres">
      <dgm:prSet presAssocID="{A20C13DE-89C7-41E8-A4A2-44CE8C7F3A82}" presName="sibTrans" presStyleCnt="0"/>
      <dgm:spPr/>
    </dgm:pt>
    <dgm:pt modelId="{64FECA9A-90D8-40C5-9C04-32EF5BF4A107}" type="pres">
      <dgm:prSet presAssocID="{C84332FE-BA2D-4E3A-B596-1F7D570FDBDC}" presName="node" presStyleLbl="node1" presStyleIdx="3" presStyleCnt="4" custScaleX="2000000" custLinFactX="-17611" custLinFactNeighborX="-100000">
        <dgm:presLayoutVars>
          <dgm:bulletEnabled val="1"/>
        </dgm:presLayoutVars>
      </dgm:prSet>
      <dgm:spPr/>
    </dgm:pt>
  </dgm:ptLst>
  <dgm:cxnLst>
    <dgm:cxn modelId="{42B4191B-AA71-43DD-B7AB-E77E73091A3D}" srcId="{BF372191-0C9C-40E7-8E87-45CA8E3AA4CF}" destId="{EE8AF158-0E30-4505-B8A3-A23D841EE20A}" srcOrd="1" destOrd="0" parTransId="{63AD07C9-E0D7-47A1-9B0E-8B9AD0943242}" sibTransId="{9441BC0C-AF0E-4D63-8062-EC704073BDAE}"/>
    <dgm:cxn modelId="{9E7CF060-AB35-4E5B-A20E-8260A214D4EB}" srcId="{BF372191-0C9C-40E7-8E87-45CA8E3AA4CF}" destId="{C84332FE-BA2D-4E3A-B596-1F7D570FDBDC}" srcOrd="3" destOrd="0" parTransId="{1CF4CA44-FE56-4CE3-B513-6B0AA8660336}" sibTransId="{56AEA3D6-0921-4F14-A536-6639BB6C77B0}"/>
    <dgm:cxn modelId="{42341C4E-0DB5-48CE-B829-9A8ACA39153C}" type="presOf" srcId="{60165A43-387F-48C1-9A6D-CDB9DC2B8430}" destId="{0D7987FC-DBC8-4B03-95AC-7CE716B69BC3}" srcOrd="0" destOrd="0" presId="urn:microsoft.com/office/officeart/2005/8/layout/hList6"/>
    <dgm:cxn modelId="{89641750-0E14-4BD0-9FCF-BA00DD5DD845}" type="presOf" srcId="{F1327EE5-B19C-44E8-BECC-3DD8D56DEB1B}" destId="{32E9553A-2CF3-4DEA-AB3F-F65A55D7581E}" srcOrd="0" destOrd="2" presId="urn:microsoft.com/office/officeart/2005/8/layout/hList6"/>
    <dgm:cxn modelId="{EE65E686-8852-4148-9116-50CC671776BE}" type="presOf" srcId="{C84332FE-BA2D-4E3A-B596-1F7D570FDBDC}" destId="{64FECA9A-90D8-40C5-9C04-32EF5BF4A107}" srcOrd="0" destOrd="0" presId="urn:microsoft.com/office/officeart/2005/8/layout/hList6"/>
    <dgm:cxn modelId="{542B9995-5998-4C5C-B379-1D415980D7C4}" type="presOf" srcId="{6739F360-3A3D-4D48-9318-6DD1CAAAB06B}" destId="{32E9553A-2CF3-4DEA-AB3F-F65A55D7581E}" srcOrd="0" destOrd="1" presId="urn:microsoft.com/office/officeart/2005/8/layout/hList6"/>
    <dgm:cxn modelId="{6F8514AC-6131-4A35-90AD-D7289116BB05}" srcId="{41D35DD2-60D8-418D-85EC-2DDDB1333EEC}" destId="{6739F360-3A3D-4D48-9318-6DD1CAAAB06B}" srcOrd="0" destOrd="0" parTransId="{0EFD0371-0338-466E-9D6C-1A23492C1D5A}" sibTransId="{4E5F70DF-B890-47C8-8BEA-DC8FC9CF5083}"/>
    <dgm:cxn modelId="{95B80FAF-C2D0-4DDB-A7AC-5497C7950D4A}" type="presOf" srcId="{EE8AF158-0E30-4505-B8A3-A23D841EE20A}" destId="{32C5A92E-6BF7-4147-8D3B-45A0624571ED}" srcOrd="0" destOrd="0" presId="urn:microsoft.com/office/officeart/2005/8/layout/hList6"/>
    <dgm:cxn modelId="{326793B2-D1DB-41A0-9B7A-91690CBD1914}" srcId="{BF372191-0C9C-40E7-8E87-45CA8E3AA4CF}" destId="{60165A43-387F-48C1-9A6D-CDB9DC2B8430}" srcOrd="2" destOrd="0" parTransId="{7B818567-8CD9-4F41-BB00-176963A304E0}" sibTransId="{A20C13DE-89C7-41E8-A4A2-44CE8C7F3A82}"/>
    <dgm:cxn modelId="{FCEA10CF-153D-4DF2-9E7A-CBFE2382D518}" srcId="{BF372191-0C9C-40E7-8E87-45CA8E3AA4CF}" destId="{41D35DD2-60D8-418D-85EC-2DDDB1333EEC}" srcOrd="0" destOrd="0" parTransId="{617E6F74-656E-4031-B0C9-6840FFD898DE}" sibTransId="{F616E22F-A0A4-400D-A2EF-AB771AFFDA0D}"/>
    <dgm:cxn modelId="{76213BD7-296A-436C-A49B-23941C6A30F7}" type="presOf" srcId="{BF372191-0C9C-40E7-8E87-45CA8E3AA4CF}" destId="{27E9E500-62EC-46C2-B7C8-3723367EE8E7}" srcOrd="0" destOrd="0" presId="urn:microsoft.com/office/officeart/2005/8/layout/hList6"/>
    <dgm:cxn modelId="{ED2B1FDF-C923-403B-912F-9EADBAEA238D}" srcId="{41D35DD2-60D8-418D-85EC-2DDDB1333EEC}" destId="{F1327EE5-B19C-44E8-BECC-3DD8D56DEB1B}" srcOrd="1" destOrd="0" parTransId="{BE1CEAA6-FF0C-48B7-A410-4A9AB2DEB41D}" sibTransId="{9D20CA89-5A5B-4A1B-8F03-45934064D1D7}"/>
    <dgm:cxn modelId="{80DD3DE9-85C5-46CF-8081-029E3F2E455A}" type="presOf" srcId="{41D35DD2-60D8-418D-85EC-2DDDB1333EEC}" destId="{32E9553A-2CF3-4DEA-AB3F-F65A55D7581E}" srcOrd="0" destOrd="0" presId="urn:microsoft.com/office/officeart/2005/8/layout/hList6"/>
    <dgm:cxn modelId="{21DBEA06-4A0F-4380-B799-A445590166B9}" type="presParOf" srcId="{27E9E500-62EC-46C2-B7C8-3723367EE8E7}" destId="{32E9553A-2CF3-4DEA-AB3F-F65A55D7581E}" srcOrd="0" destOrd="0" presId="urn:microsoft.com/office/officeart/2005/8/layout/hList6"/>
    <dgm:cxn modelId="{2809CFB1-CB12-4958-A710-357B61F07CCF}" type="presParOf" srcId="{27E9E500-62EC-46C2-B7C8-3723367EE8E7}" destId="{354721F1-31E2-437B-87FF-1DCD623A0331}" srcOrd="1" destOrd="0" presId="urn:microsoft.com/office/officeart/2005/8/layout/hList6"/>
    <dgm:cxn modelId="{D219A034-DBA9-4926-8904-723EA6DCD6FA}" type="presParOf" srcId="{27E9E500-62EC-46C2-B7C8-3723367EE8E7}" destId="{32C5A92E-6BF7-4147-8D3B-45A0624571ED}" srcOrd="2" destOrd="0" presId="urn:microsoft.com/office/officeart/2005/8/layout/hList6"/>
    <dgm:cxn modelId="{440649F8-F7DE-4A05-8721-07A47041511D}" type="presParOf" srcId="{27E9E500-62EC-46C2-B7C8-3723367EE8E7}" destId="{F98F8A01-25FC-4155-B2B1-DB023B1A6F31}" srcOrd="3" destOrd="0" presId="urn:microsoft.com/office/officeart/2005/8/layout/hList6"/>
    <dgm:cxn modelId="{9F49BF33-FF4D-4960-8284-A158ED87A694}" type="presParOf" srcId="{27E9E500-62EC-46C2-B7C8-3723367EE8E7}" destId="{0D7987FC-DBC8-4B03-95AC-7CE716B69BC3}" srcOrd="4" destOrd="0" presId="urn:microsoft.com/office/officeart/2005/8/layout/hList6"/>
    <dgm:cxn modelId="{64DF3763-3B95-4946-BE04-FD418C428C9E}" type="presParOf" srcId="{27E9E500-62EC-46C2-B7C8-3723367EE8E7}" destId="{CAC38D8F-F77B-418F-9A56-E69D8EFBDE3E}" srcOrd="5" destOrd="0" presId="urn:microsoft.com/office/officeart/2005/8/layout/hList6"/>
    <dgm:cxn modelId="{00BDA26C-7818-41DC-8CE8-703463AACF55}" type="presParOf" srcId="{27E9E500-62EC-46C2-B7C8-3723367EE8E7}" destId="{64FECA9A-90D8-40C5-9C04-32EF5BF4A107}" srcOrd="6" destOrd="0" presId="urn:microsoft.com/office/officeart/2005/8/layout/hList6"/>
  </dgm:cxnLst>
  <dgm:bg>
    <a:effect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372191-0C9C-40E7-8E87-45CA8E3AA4CF}" type="doc">
      <dgm:prSet loTypeId="urn:microsoft.com/office/officeart/2005/8/layout/hList6" loCatId="list" qsTypeId="urn:microsoft.com/office/officeart/2005/8/quickstyle/simple2" qsCatId="simple" csTypeId="urn:microsoft.com/office/officeart/2005/8/colors/accent1_5" csCatId="accent1" phldr="1"/>
      <dgm:spPr/>
      <dgm:t>
        <a:bodyPr/>
        <a:lstStyle/>
        <a:p>
          <a:endParaRPr lang="de-DE"/>
        </a:p>
      </dgm:t>
    </dgm:pt>
    <dgm:pt modelId="{41D35DD2-60D8-418D-85EC-2DDDB1333EEC}">
      <dgm:prSet phldrT="[Text]" custT="1"/>
      <dgm:spPr/>
      <dgm:t>
        <a:bodyPr lIns="108000" rIns="108000" anchor="t" anchorCtr="0"/>
        <a:lstStyle/>
        <a:p>
          <a:endParaRPr lang="de-DE" sz="1800" b="0" dirty="0">
            <a:latin typeface="Calibri" panose="020F0502020204030204" pitchFamily="34" charset="0"/>
            <a:cs typeface="Calibri" panose="020F0502020204030204" pitchFamily="34" charset="0"/>
          </a:endParaRPr>
        </a:p>
        <a:p>
          <a:r>
            <a:rPr lang="de-DE" sz="1800" b="0" dirty="0">
              <a:latin typeface="Calibri" panose="020F0502020204030204" pitchFamily="34" charset="0"/>
              <a:cs typeface="Calibri" panose="020F0502020204030204" pitchFamily="34" charset="0"/>
            </a:rPr>
            <a:t>Text Phase 1</a:t>
          </a:r>
          <a:br>
            <a:rPr lang="de-DE" sz="1800" b="0" dirty="0">
              <a:latin typeface="Calibri" panose="020F0502020204030204" pitchFamily="34" charset="0"/>
              <a:cs typeface="Calibri" panose="020F0502020204030204" pitchFamily="34" charset="0"/>
            </a:rPr>
          </a:br>
          <a:endParaRPr lang="de-DE" sz="1800" b="0" dirty="0">
            <a:latin typeface="Calibri" panose="020F0502020204030204" pitchFamily="34" charset="0"/>
            <a:cs typeface="Calibri" panose="020F0502020204030204" pitchFamily="34" charset="0"/>
          </a:endParaRPr>
        </a:p>
      </dgm:t>
    </dgm:pt>
    <dgm:pt modelId="{617E6F74-656E-4031-B0C9-6840FFD898DE}" type="parTrans" cxnId="{FCEA10CF-153D-4DF2-9E7A-CBFE2382D518}">
      <dgm:prSet/>
      <dgm:spPr/>
      <dgm:t>
        <a:bodyPr/>
        <a:lstStyle/>
        <a:p>
          <a:endParaRPr lang="de-DE"/>
        </a:p>
      </dgm:t>
    </dgm:pt>
    <dgm:pt modelId="{F616E22F-A0A4-400D-A2EF-AB771AFFDA0D}" type="sibTrans" cxnId="{FCEA10CF-153D-4DF2-9E7A-CBFE2382D518}">
      <dgm:prSet/>
      <dgm:spPr/>
      <dgm:t>
        <a:bodyPr/>
        <a:lstStyle/>
        <a:p>
          <a:endParaRPr lang="de-DE"/>
        </a:p>
      </dgm:t>
    </dgm:pt>
    <dgm:pt modelId="{F1327EE5-B19C-44E8-BECC-3DD8D56DEB1B}">
      <dgm:prSet phldrT="[Text]" custT="1"/>
      <dgm:spPr/>
      <dgm:t>
        <a:bodyPr lIns="108000" rIns="108000" anchor="t" anchorCtr="0"/>
        <a:lstStyle/>
        <a:p>
          <a:r>
            <a:rPr lang="de-DE" sz="1800" dirty="0">
              <a:latin typeface="Calibri" panose="020F0502020204030204" pitchFamily="34" charset="0"/>
              <a:cs typeface="Calibri" panose="020F0502020204030204" pitchFamily="34" charset="0"/>
            </a:rPr>
            <a:t>Bullet 2</a:t>
          </a:r>
        </a:p>
      </dgm:t>
    </dgm:pt>
    <dgm:pt modelId="{BE1CEAA6-FF0C-48B7-A410-4A9AB2DEB41D}" type="parTrans" cxnId="{ED2B1FDF-C923-403B-912F-9EADBAEA238D}">
      <dgm:prSet/>
      <dgm:spPr/>
      <dgm:t>
        <a:bodyPr/>
        <a:lstStyle/>
        <a:p>
          <a:endParaRPr lang="de-DE"/>
        </a:p>
      </dgm:t>
    </dgm:pt>
    <dgm:pt modelId="{9D20CA89-5A5B-4A1B-8F03-45934064D1D7}" type="sibTrans" cxnId="{ED2B1FDF-C923-403B-912F-9EADBAEA238D}">
      <dgm:prSet/>
      <dgm:spPr/>
      <dgm:t>
        <a:bodyPr/>
        <a:lstStyle/>
        <a:p>
          <a:endParaRPr lang="de-DE"/>
        </a:p>
      </dgm:t>
    </dgm:pt>
    <dgm:pt modelId="{EE8AF158-0E30-4505-B8A3-A23D841EE20A}">
      <dgm:prSet phldrT="[Text]" custT="1"/>
      <dgm:spPr/>
      <dgm:t>
        <a:bodyPr lIns="108000" rIns="108000" anchor="t" anchorCtr="0"/>
        <a:lstStyle/>
        <a:p>
          <a:pPr marL="0" lvl="0" algn="l" defTabSz="800100">
            <a:lnSpc>
              <a:spcPct val="90000"/>
            </a:lnSpc>
            <a:spcBef>
              <a:spcPct val="0"/>
            </a:spcBef>
            <a:spcAft>
              <a:spcPct val="35000"/>
            </a:spcAft>
            <a:buNone/>
          </a:pPr>
          <a:endParaRPr lang="de-DE" sz="1800" b="0" kern="1200" dirty="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pPr>
          <a:r>
            <a:rPr lang="de-DE" sz="1800" b="0" kern="1200" dirty="0">
              <a:latin typeface="Calibri" panose="020F0502020204030204" pitchFamily="34" charset="0"/>
              <a:cs typeface="Calibri" panose="020F0502020204030204" pitchFamily="34" charset="0"/>
            </a:rPr>
            <a:t>Text Phase 2</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pPr>
          <a:r>
            <a:rPr lang="de-DE" sz="1800" kern="1200" dirty="0" err="1">
              <a:latin typeface="Calibri" panose="020F0502020204030204" pitchFamily="34" charset="0"/>
              <a:cs typeface="Calibri" panose="020F0502020204030204" pitchFamily="34" charset="0"/>
            </a:rPr>
            <a:t>text</a:t>
          </a:r>
          <a:endParaRPr lang="de-DE" sz="1800" kern="1200" dirty="0">
            <a:latin typeface="Calibri" panose="020F0502020204030204" pitchFamily="34" charset="0"/>
            <a:cs typeface="Calibri" panose="020F0502020204030204" pitchFamily="34" charset="0"/>
          </a:endParaRPr>
        </a:p>
      </dgm:t>
    </dgm:pt>
    <dgm:pt modelId="{63AD07C9-E0D7-47A1-9B0E-8B9AD0943242}" type="parTrans" cxnId="{42B4191B-AA71-43DD-B7AB-E77E73091A3D}">
      <dgm:prSet/>
      <dgm:spPr/>
      <dgm:t>
        <a:bodyPr/>
        <a:lstStyle/>
        <a:p>
          <a:endParaRPr lang="de-DE"/>
        </a:p>
      </dgm:t>
    </dgm:pt>
    <dgm:pt modelId="{9441BC0C-AF0E-4D63-8062-EC704073BDAE}" type="sibTrans" cxnId="{42B4191B-AA71-43DD-B7AB-E77E73091A3D}">
      <dgm:prSet/>
      <dgm:spPr/>
      <dgm:t>
        <a:bodyPr/>
        <a:lstStyle/>
        <a:p>
          <a:endParaRPr lang="de-DE"/>
        </a:p>
      </dgm:t>
    </dgm:pt>
    <dgm:pt modelId="{60165A43-387F-48C1-9A6D-CDB9DC2B8430}">
      <dgm:prSet phldrT="[Text]" custT="1"/>
      <dgm:spPr/>
      <dgm:t>
        <a:bodyPr lIns="108000" rIns="108000" anchor="t" anchorCtr="0"/>
        <a:lstStyle/>
        <a:p>
          <a:pPr algn="ctr"/>
          <a:endParaRPr lang="de-DE" sz="1800" kern="1200" dirty="0">
            <a:latin typeface="Calibri" panose="020F0502020204030204" pitchFamily="34" charset="0"/>
            <a:cs typeface="Calibri" panose="020F0502020204030204" pitchFamily="34" charset="0"/>
          </a:endParaRPr>
        </a:p>
        <a:p>
          <a:pPr algn="l"/>
          <a:r>
            <a:rPr lang="de-DE" sz="1800" b="0" kern="1200" dirty="0">
              <a:latin typeface="Calibri" panose="020F0502020204030204" pitchFamily="34" charset="0"/>
              <a:cs typeface="Calibri" panose="020F0502020204030204" pitchFamily="34" charset="0"/>
            </a:rPr>
            <a:t>Text Phase 3</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algn="l"/>
          <a:r>
            <a:rPr lang="en-US" sz="1800" kern="1200" dirty="0">
              <a:latin typeface="Calibri" panose="020F0502020204030204" pitchFamily="34" charset="0"/>
              <a:cs typeface="Calibri" panose="020F0502020204030204" pitchFamily="34" charset="0"/>
            </a:rPr>
            <a:t>text</a:t>
          </a:r>
          <a:endParaRPr lang="de-DE" sz="1800" kern="1200" dirty="0">
            <a:latin typeface="Calibri" panose="020F0502020204030204" pitchFamily="34" charset="0"/>
            <a:cs typeface="Calibri" panose="020F0502020204030204" pitchFamily="34" charset="0"/>
          </a:endParaRPr>
        </a:p>
      </dgm:t>
    </dgm:pt>
    <dgm:pt modelId="{7B818567-8CD9-4F41-BB00-176963A304E0}" type="parTrans" cxnId="{326793B2-D1DB-41A0-9B7A-91690CBD1914}">
      <dgm:prSet/>
      <dgm:spPr/>
      <dgm:t>
        <a:bodyPr/>
        <a:lstStyle/>
        <a:p>
          <a:endParaRPr lang="de-DE"/>
        </a:p>
      </dgm:t>
    </dgm:pt>
    <dgm:pt modelId="{A20C13DE-89C7-41E8-A4A2-44CE8C7F3A82}" type="sibTrans" cxnId="{326793B2-D1DB-41A0-9B7A-91690CBD1914}">
      <dgm:prSet/>
      <dgm:spPr/>
      <dgm:t>
        <a:bodyPr/>
        <a:lstStyle/>
        <a:p>
          <a:endParaRPr lang="de-DE"/>
        </a:p>
      </dgm:t>
    </dgm:pt>
    <dgm:pt modelId="{C84332FE-BA2D-4E3A-B596-1F7D570FDBDC}">
      <dgm:prSet phldrT="[Text]" custT="1"/>
      <dgm:spPr/>
      <dgm:t>
        <a:bodyPr lIns="108000" rIns="108000" anchor="t" anchorCtr="0"/>
        <a:lstStyle/>
        <a:p>
          <a:pPr marL="0" lvl="0" algn="l" defTabSz="800100">
            <a:lnSpc>
              <a:spcPct val="90000"/>
            </a:lnSpc>
            <a:spcBef>
              <a:spcPct val="0"/>
            </a:spcBef>
            <a:spcAft>
              <a:spcPct val="35000"/>
            </a:spcAft>
            <a:buNone/>
          </a:pPr>
          <a:endParaRPr lang="de-DE" sz="1800" b="0" kern="1200" dirty="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buNone/>
          </a:pPr>
          <a:r>
            <a:rPr lang="de-DE" sz="1800" b="0" kern="1200" dirty="0">
              <a:latin typeface="Calibri" panose="020F0502020204030204" pitchFamily="34" charset="0"/>
              <a:cs typeface="Calibri" panose="020F0502020204030204" pitchFamily="34" charset="0"/>
            </a:rPr>
            <a:t>Text Phase 4</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pPr>
          <a:r>
            <a:rPr lang="en-US" sz="1800" kern="1200" dirty="0">
              <a:latin typeface="Calibri" panose="020F0502020204030204" pitchFamily="34" charset="0"/>
              <a:cs typeface="Calibri" panose="020F0502020204030204" pitchFamily="34" charset="0"/>
            </a:rPr>
            <a:t>Dummy text</a:t>
          </a:r>
          <a:endParaRPr lang="de-DE" sz="1800" kern="1200" dirty="0">
            <a:latin typeface="Calibri" panose="020F0502020204030204" pitchFamily="34" charset="0"/>
            <a:cs typeface="Calibri" panose="020F0502020204030204" pitchFamily="34" charset="0"/>
          </a:endParaRPr>
        </a:p>
      </dgm:t>
    </dgm:pt>
    <dgm:pt modelId="{1CF4CA44-FE56-4CE3-B513-6B0AA8660336}" type="parTrans" cxnId="{9E7CF060-AB35-4E5B-A20E-8260A214D4EB}">
      <dgm:prSet/>
      <dgm:spPr/>
      <dgm:t>
        <a:bodyPr/>
        <a:lstStyle/>
        <a:p>
          <a:endParaRPr lang="de-DE"/>
        </a:p>
      </dgm:t>
    </dgm:pt>
    <dgm:pt modelId="{56AEA3D6-0921-4F14-A536-6639BB6C77B0}" type="sibTrans" cxnId="{9E7CF060-AB35-4E5B-A20E-8260A214D4EB}">
      <dgm:prSet/>
      <dgm:spPr/>
      <dgm:t>
        <a:bodyPr/>
        <a:lstStyle/>
        <a:p>
          <a:endParaRPr lang="de-DE"/>
        </a:p>
      </dgm:t>
    </dgm:pt>
    <dgm:pt modelId="{6739F360-3A3D-4D48-9318-6DD1CAAAB06B}">
      <dgm:prSet phldrT="[Text]" custT="1"/>
      <dgm:spPr/>
      <dgm:t>
        <a:bodyPr lIns="108000" rIns="108000" anchor="t" anchorCtr="0"/>
        <a:lstStyle/>
        <a:p>
          <a:r>
            <a:rPr lang="en-US" sz="1800" dirty="0">
              <a:latin typeface="Calibri" panose="020F0502020204030204" pitchFamily="34" charset="0"/>
              <a:cs typeface="Calibri" panose="020F0502020204030204" pitchFamily="34" charset="0"/>
            </a:rPr>
            <a:t>Bullet 1</a:t>
          </a:r>
          <a:endParaRPr lang="de-DE" sz="1800" dirty="0">
            <a:latin typeface="Calibri" panose="020F0502020204030204" pitchFamily="34" charset="0"/>
            <a:cs typeface="Calibri" panose="020F0502020204030204" pitchFamily="34" charset="0"/>
          </a:endParaRPr>
        </a:p>
      </dgm:t>
    </dgm:pt>
    <dgm:pt modelId="{4E5F70DF-B890-47C8-8BEA-DC8FC9CF5083}" type="sibTrans" cxnId="{6F8514AC-6131-4A35-90AD-D7289116BB05}">
      <dgm:prSet/>
      <dgm:spPr/>
      <dgm:t>
        <a:bodyPr/>
        <a:lstStyle/>
        <a:p>
          <a:endParaRPr lang="de-DE"/>
        </a:p>
      </dgm:t>
    </dgm:pt>
    <dgm:pt modelId="{0EFD0371-0338-466E-9D6C-1A23492C1D5A}" type="parTrans" cxnId="{6F8514AC-6131-4A35-90AD-D7289116BB05}">
      <dgm:prSet/>
      <dgm:spPr/>
      <dgm:t>
        <a:bodyPr/>
        <a:lstStyle/>
        <a:p>
          <a:endParaRPr lang="de-DE"/>
        </a:p>
      </dgm:t>
    </dgm:pt>
    <dgm:pt modelId="{27E9E500-62EC-46C2-B7C8-3723367EE8E7}" type="pres">
      <dgm:prSet presAssocID="{BF372191-0C9C-40E7-8E87-45CA8E3AA4CF}" presName="Name0" presStyleCnt="0">
        <dgm:presLayoutVars>
          <dgm:dir/>
          <dgm:resizeHandles val="exact"/>
        </dgm:presLayoutVars>
      </dgm:prSet>
      <dgm:spPr/>
    </dgm:pt>
    <dgm:pt modelId="{32E9553A-2CF3-4DEA-AB3F-F65A55D7581E}" type="pres">
      <dgm:prSet presAssocID="{41D35DD2-60D8-418D-85EC-2DDDB1333EEC}" presName="node" presStyleLbl="node1" presStyleIdx="0" presStyleCnt="4" custScaleX="2000000">
        <dgm:presLayoutVars>
          <dgm:bulletEnabled val="1"/>
        </dgm:presLayoutVars>
      </dgm:prSet>
      <dgm:spPr/>
    </dgm:pt>
    <dgm:pt modelId="{354721F1-31E2-437B-87FF-1DCD623A0331}" type="pres">
      <dgm:prSet presAssocID="{F616E22F-A0A4-400D-A2EF-AB771AFFDA0D}" presName="sibTrans" presStyleCnt="0"/>
      <dgm:spPr/>
    </dgm:pt>
    <dgm:pt modelId="{32C5A92E-6BF7-4147-8D3B-45A0624571ED}" type="pres">
      <dgm:prSet presAssocID="{EE8AF158-0E30-4505-B8A3-A23D841EE20A}" presName="node" presStyleLbl="node1" presStyleIdx="1" presStyleCnt="4" custScaleX="2000000" custLinFactX="-722" custLinFactNeighborX="-100000">
        <dgm:presLayoutVars>
          <dgm:bulletEnabled val="1"/>
        </dgm:presLayoutVars>
      </dgm:prSet>
      <dgm:spPr/>
    </dgm:pt>
    <dgm:pt modelId="{F98F8A01-25FC-4155-B2B1-DB023B1A6F31}" type="pres">
      <dgm:prSet presAssocID="{9441BC0C-AF0E-4D63-8062-EC704073BDAE}" presName="sibTrans" presStyleCnt="0"/>
      <dgm:spPr/>
    </dgm:pt>
    <dgm:pt modelId="{0D7987FC-DBC8-4B03-95AC-7CE716B69BC3}" type="pres">
      <dgm:prSet presAssocID="{60165A43-387F-48C1-9A6D-CDB9DC2B8430}" presName="node" presStyleLbl="node1" presStyleIdx="2" presStyleCnt="4" custScaleX="2000000" custLinFactX="-8852" custLinFactNeighborX="-100000">
        <dgm:presLayoutVars>
          <dgm:bulletEnabled val="1"/>
        </dgm:presLayoutVars>
      </dgm:prSet>
      <dgm:spPr/>
    </dgm:pt>
    <dgm:pt modelId="{CAC38D8F-F77B-418F-9A56-E69D8EFBDE3E}" type="pres">
      <dgm:prSet presAssocID="{A20C13DE-89C7-41E8-A4A2-44CE8C7F3A82}" presName="sibTrans" presStyleCnt="0"/>
      <dgm:spPr/>
    </dgm:pt>
    <dgm:pt modelId="{64FECA9A-90D8-40C5-9C04-32EF5BF4A107}" type="pres">
      <dgm:prSet presAssocID="{C84332FE-BA2D-4E3A-B596-1F7D570FDBDC}" presName="node" presStyleLbl="node1" presStyleIdx="3" presStyleCnt="4" custScaleX="2000000" custLinFactX="-17611" custLinFactNeighborX="-100000">
        <dgm:presLayoutVars>
          <dgm:bulletEnabled val="1"/>
        </dgm:presLayoutVars>
      </dgm:prSet>
      <dgm:spPr/>
    </dgm:pt>
  </dgm:ptLst>
  <dgm:cxnLst>
    <dgm:cxn modelId="{42B4191B-AA71-43DD-B7AB-E77E73091A3D}" srcId="{BF372191-0C9C-40E7-8E87-45CA8E3AA4CF}" destId="{EE8AF158-0E30-4505-B8A3-A23D841EE20A}" srcOrd="1" destOrd="0" parTransId="{63AD07C9-E0D7-47A1-9B0E-8B9AD0943242}" sibTransId="{9441BC0C-AF0E-4D63-8062-EC704073BDAE}"/>
    <dgm:cxn modelId="{9E7CF060-AB35-4E5B-A20E-8260A214D4EB}" srcId="{BF372191-0C9C-40E7-8E87-45CA8E3AA4CF}" destId="{C84332FE-BA2D-4E3A-B596-1F7D570FDBDC}" srcOrd="3" destOrd="0" parTransId="{1CF4CA44-FE56-4CE3-B513-6B0AA8660336}" sibTransId="{56AEA3D6-0921-4F14-A536-6639BB6C77B0}"/>
    <dgm:cxn modelId="{42341C4E-0DB5-48CE-B829-9A8ACA39153C}" type="presOf" srcId="{60165A43-387F-48C1-9A6D-CDB9DC2B8430}" destId="{0D7987FC-DBC8-4B03-95AC-7CE716B69BC3}" srcOrd="0" destOrd="0" presId="urn:microsoft.com/office/officeart/2005/8/layout/hList6"/>
    <dgm:cxn modelId="{89641750-0E14-4BD0-9FCF-BA00DD5DD845}" type="presOf" srcId="{F1327EE5-B19C-44E8-BECC-3DD8D56DEB1B}" destId="{32E9553A-2CF3-4DEA-AB3F-F65A55D7581E}" srcOrd="0" destOrd="2" presId="urn:microsoft.com/office/officeart/2005/8/layout/hList6"/>
    <dgm:cxn modelId="{EE65E686-8852-4148-9116-50CC671776BE}" type="presOf" srcId="{C84332FE-BA2D-4E3A-B596-1F7D570FDBDC}" destId="{64FECA9A-90D8-40C5-9C04-32EF5BF4A107}" srcOrd="0" destOrd="0" presId="urn:microsoft.com/office/officeart/2005/8/layout/hList6"/>
    <dgm:cxn modelId="{542B9995-5998-4C5C-B379-1D415980D7C4}" type="presOf" srcId="{6739F360-3A3D-4D48-9318-6DD1CAAAB06B}" destId="{32E9553A-2CF3-4DEA-AB3F-F65A55D7581E}" srcOrd="0" destOrd="1" presId="urn:microsoft.com/office/officeart/2005/8/layout/hList6"/>
    <dgm:cxn modelId="{6F8514AC-6131-4A35-90AD-D7289116BB05}" srcId="{41D35DD2-60D8-418D-85EC-2DDDB1333EEC}" destId="{6739F360-3A3D-4D48-9318-6DD1CAAAB06B}" srcOrd="0" destOrd="0" parTransId="{0EFD0371-0338-466E-9D6C-1A23492C1D5A}" sibTransId="{4E5F70DF-B890-47C8-8BEA-DC8FC9CF5083}"/>
    <dgm:cxn modelId="{95B80FAF-C2D0-4DDB-A7AC-5497C7950D4A}" type="presOf" srcId="{EE8AF158-0E30-4505-B8A3-A23D841EE20A}" destId="{32C5A92E-6BF7-4147-8D3B-45A0624571ED}" srcOrd="0" destOrd="0" presId="urn:microsoft.com/office/officeart/2005/8/layout/hList6"/>
    <dgm:cxn modelId="{326793B2-D1DB-41A0-9B7A-91690CBD1914}" srcId="{BF372191-0C9C-40E7-8E87-45CA8E3AA4CF}" destId="{60165A43-387F-48C1-9A6D-CDB9DC2B8430}" srcOrd="2" destOrd="0" parTransId="{7B818567-8CD9-4F41-BB00-176963A304E0}" sibTransId="{A20C13DE-89C7-41E8-A4A2-44CE8C7F3A82}"/>
    <dgm:cxn modelId="{FCEA10CF-153D-4DF2-9E7A-CBFE2382D518}" srcId="{BF372191-0C9C-40E7-8E87-45CA8E3AA4CF}" destId="{41D35DD2-60D8-418D-85EC-2DDDB1333EEC}" srcOrd="0" destOrd="0" parTransId="{617E6F74-656E-4031-B0C9-6840FFD898DE}" sibTransId="{F616E22F-A0A4-400D-A2EF-AB771AFFDA0D}"/>
    <dgm:cxn modelId="{76213BD7-296A-436C-A49B-23941C6A30F7}" type="presOf" srcId="{BF372191-0C9C-40E7-8E87-45CA8E3AA4CF}" destId="{27E9E500-62EC-46C2-B7C8-3723367EE8E7}" srcOrd="0" destOrd="0" presId="urn:microsoft.com/office/officeart/2005/8/layout/hList6"/>
    <dgm:cxn modelId="{ED2B1FDF-C923-403B-912F-9EADBAEA238D}" srcId="{41D35DD2-60D8-418D-85EC-2DDDB1333EEC}" destId="{F1327EE5-B19C-44E8-BECC-3DD8D56DEB1B}" srcOrd="1" destOrd="0" parTransId="{BE1CEAA6-FF0C-48B7-A410-4A9AB2DEB41D}" sibTransId="{9D20CA89-5A5B-4A1B-8F03-45934064D1D7}"/>
    <dgm:cxn modelId="{80DD3DE9-85C5-46CF-8081-029E3F2E455A}" type="presOf" srcId="{41D35DD2-60D8-418D-85EC-2DDDB1333EEC}" destId="{32E9553A-2CF3-4DEA-AB3F-F65A55D7581E}" srcOrd="0" destOrd="0" presId="urn:microsoft.com/office/officeart/2005/8/layout/hList6"/>
    <dgm:cxn modelId="{21DBEA06-4A0F-4380-B799-A445590166B9}" type="presParOf" srcId="{27E9E500-62EC-46C2-B7C8-3723367EE8E7}" destId="{32E9553A-2CF3-4DEA-AB3F-F65A55D7581E}" srcOrd="0" destOrd="0" presId="urn:microsoft.com/office/officeart/2005/8/layout/hList6"/>
    <dgm:cxn modelId="{2809CFB1-CB12-4958-A710-357B61F07CCF}" type="presParOf" srcId="{27E9E500-62EC-46C2-B7C8-3723367EE8E7}" destId="{354721F1-31E2-437B-87FF-1DCD623A0331}" srcOrd="1" destOrd="0" presId="urn:microsoft.com/office/officeart/2005/8/layout/hList6"/>
    <dgm:cxn modelId="{D219A034-DBA9-4926-8904-723EA6DCD6FA}" type="presParOf" srcId="{27E9E500-62EC-46C2-B7C8-3723367EE8E7}" destId="{32C5A92E-6BF7-4147-8D3B-45A0624571ED}" srcOrd="2" destOrd="0" presId="urn:microsoft.com/office/officeart/2005/8/layout/hList6"/>
    <dgm:cxn modelId="{440649F8-F7DE-4A05-8721-07A47041511D}" type="presParOf" srcId="{27E9E500-62EC-46C2-B7C8-3723367EE8E7}" destId="{F98F8A01-25FC-4155-B2B1-DB023B1A6F31}" srcOrd="3" destOrd="0" presId="urn:microsoft.com/office/officeart/2005/8/layout/hList6"/>
    <dgm:cxn modelId="{9F49BF33-FF4D-4960-8284-A158ED87A694}" type="presParOf" srcId="{27E9E500-62EC-46C2-B7C8-3723367EE8E7}" destId="{0D7987FC-DBC8-4B03-95AC-7CE716B69BC3}" srcOrd="4" destOrd="0" presId="urn:microsoft.com/office/officeart/2005/8/layout/hList6"/>
    <dgm:cxn modelId="{64DF3763-3B95-4946-BE04-FD418C428C9E}" type="presParOf" srcId="{27E9E500-62EC-46C2-B7C8-3723367EE8E7}" destId="{CAC38D8F-F77B-418F-9A56-E69D8EFBDE3E}" srcOrd="5" destOrd="0" presId="urn:microsoft.com/office/officeart/2005/8/layout/hList6"/>
    <dgm:cxn modelId="{00BDA26C-7818-41DC-8CE8-703463AACF55}" type="presParOf" srcId="{27E9E500-62EC-46C2-B7C8-3723367EE8E7}" destId="{64FECA9A-90D8-40C5-9C04-32EF5BF4A107}" srcOrd="6" destOrd="0" presId="urn:microsoft.com/office/officeart/2005/8/layout/hList6"/>
  </dgm:cxnLst>
  <dgm:bg>
    <a:effect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372191-0C9C-40E7-8E87-45CA8E3AA4CF}" type="doc">
      <dgm:prSet loTypeId="urn:microsoft.com/office/officeart/2005/8/layout/hList6" loCatId="list" qsTypeId="urn:microsoft.com/office/officeart/2005/8/quickstyle/simple2" qsCatId="simple" csTypeId="urn:microsoft.com/office/officeart/2005/8/colors/accent1_5" csCatId="accent1" phldr="1"/>
      <dgm:spPr/>
      <dgm:t>
        <a:bodyPr/>
        <a:lstStyle/>
        <a:p>
          <a:endParaRPr lang="de-DE"/>
        </a:p>
      </dgm:t>
    </dgm:pt>
    <dgm:pt modelId="{41D35DD2-60D8-418D-85EC-2DDDB1333EEC}">
      <dgm:prSet phldrT="[Text]" custT="1"/>
      <dgm:spPr/>
      <dgm:t>
        <a:bodyPr lIns="108000" rIns="108000" anchor="t" anchorCtr="0"/>
        <a:lstStyle/>
        <a:p>
          <a:endParaRPr lang="de-DE" sz="1800" b="0" dirty="0">
            <a:latin typeface="Calibri" panose="020F0502020204030204" pitchFamily="34" charset="0"/>
            <a:cs typeface="Calibri" panose="020F0502020204030204" pitchFamily="34" charset="0"/>
          </a:endParaRPr>
        </a:p>
        <a:p>
          <a:r>
            <a:rPr lang="de-DE" sz="1800" b="0" dirty="0">
              <a:latin typeface="Calibri" panose="020F0502020204030204" pitchFamily="34" charset="0"/>
              <a:cs typeface="Calibri" panose="020F0502020204030204" pitchFamily="34" charset="0"/>
            </a:rPr>
            <a:t>Text Phase 1</a:t>
          </a:r>
          <a:br>
            <a:rPr lang="de-DE" sz="1800" b="0" dirty="0">
              <a:latin typeface="Calibri" panose="020F0502020204030204" pitchFamily="34" charset="0"/>
              <a:cs typeface="Calibri" panose="020F0502020204030204" pitchFamily="34" charset="0"/>
            </a:rPr>
          </a:br>
          <a:endParaRPr lang="de-DE" sz="1800" b="0" dirty="0">
            <a:latin typeface="Calibri" panose="020F0502020204030204" pitchFamily="34" charset="0"/>
            <a:cs typeface="Calibri" panose="020F0502020204030204" pitchFamily="34" charset="0"/>
          </a:endParaRPr>
        </a:p>
      </dgm:t>
    </dgm:pt>
    <dgm:pt modelId="{617E6F74-656E-4031-B0C9-6840FFD898DE}" type="parTrans" cxnId="{FCEA10CF-153D-4DF2-9E7A-CBFE2382D518}">
      <dgm:prSet/>
      <dgm:spPr/>
      <dgm:t>
        <a:bodyPr/>
        <a:lstStyle/>
        <a:p>
          <a:endParaRPr lang="de-DE"/>
        </a:p>
      </dgm:t>
    </dgm:pt>
    <dgm:pt modelId="{F616E22F-A0A4-400D-A2EF-AB771AFFDA0D}" type="sibTrans" cxnId="{FCEA10CF-153D-4DF2-9E7A-CBFE2382D518}">
      <dgm:prSet/>
      <dgm:spPr/>
      <dgm:t>
        <a:bodyPr/>
        <a:lstStyle/>
        <a:p>
          <a:endParaRPr lang="de-DE"/>
        </a:p>
      </dgm:t>
    </dgm:pt>
    <dgm:pt modelId="{F1327EE5-B19C-44E8-BECC-3DD8D56DEB1B}">
      <dgm:prSet phldrT="[Text]" custT="1"/>
      <dgm:spPr/>
      <dgm:t>
        <a:bodyPr lIns="108000" rIns="108000" anchor="t" anchorCtr="0"/>
        <a:lstStyle/>
        <a:p>
          <a:r>
            <a:rPr lang="de-DE" sz="1800" dirty="0">
              <a:latin typeface="Calibri" panose="020F0502020204030204" pitchFamily="34" charset="0"/>
              <a:cs typeface="Calibri" panose="020F0502020204030204" pitchFamily="34" charset="0"/>
            </a:rPr>
            <a:t>Bullet 2</a:t>
          </a:r>
        </a:p>
      </dgm:t>
    </dgm:pt>
    <dgm:pt modelId="{BE1CEAA6-FF0C-48B7-A410-4A9AB2DEB41D}" type="parTrans" cxnId="{ED2B1FDF-C923-403B-912F-9EADBAEA238D}">
      <dgm:prSet/>
      <dgm:spPr/>
      <dgm:t>
        <a:bodyPr/>
        <a:lstStyle/>
        <a:p>
          <a:endParaRPr lang="de-DE"/>
        </a:p>
      </dgm:t>
    </dgm:pt>
    <dgm:pt modelId="{9D20CA89-5A5B-4A1B-8F03-45934064D1D7}" type="sibTrans" cxnId="{ED2B1FDF-C923-403B-912F-9EADBAEA238D}">
      <dgm:prSet/>
      <dgm:spPr/>
      <dgm:t>
        <a:bodyPr/>
        <a:lstStyle/>
        <a:p>
          <a:endParaRPr lang="de-DE"/>
        </a:p>
      </dgm:t>
    </dgm:pt>
    <dgm:pt modelId="{EE8AF158-0E30-4505-B8A3-A23D841EE20A}">
      <dgm:prSet phldrT="[Text]" custT="1"/>
      <dgm:spPr/>
      <dgm:t>
        <a:bodyPr lIns="108000" rIns="108000" anchor="t" anchorCtr="0"/>
        <a:lstStyle/>
        <a:p>
          <a:pPr marL="0" lvl="0" algn="l" defTabSz="800100">
            <a:lnSpc>
              <a:spcPct val="90000"/>
            </a:lnSpc>
            <a:spcBef>
              <a:spcPct val="0"/>
            </a:spcBef>
            <a:spcAft>
              <a:spcPct val="35000"/>
            </a:spcAft>
            <a:buNone/>
          </a:pPr>
          <a:endParaRPr lang="de-DE" sz="1800" b="0" kern="1200" dirty="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pPr>
          <a:r>
            <a:rPr lang="de-DE" sz="1800" b="0" kern="1200" dirty="0">
              <a:latin typeface="Calibri" panose="020F0502020204030204" pitchFamily="34" charset="0"/>
              <a:cs typeface="Calibri" panose="020F0502020204030204" pitchFamily="34" charset="0"/>
            </a:rPr>
            <a:t>Text Phase 2</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pPr>
          <a:r>
            <a:rPr lang="de-DE" sz="1800" kern="1200" dirty="0" err="1">
              <a:latin typeface="Calibri" panose="020F0502020204030204" pitchFamily="34" charset="0"/>
              <a:cs typeface="Calibri" panose="020F0502020204030204" pitchFamily="34" charset="0"/>
            </a:rPr>
            <a:t>text</a:t>
          </a:r>
          <a:endParaRPr lang="de-DE" sz="1800" kern="1200" dirty="0">
            <a:latin typeface="Calibri" panose="020F0502020204030204" pitchFamily="34" charset="0"/>
            <a:cs typeface="Calibri" panose="020F0502020204030204" pitchFamily="34" charset="0"/>
          </a:endParaRPr>
        </a:p>
      </dgm:t>
    </dgm:pt>
    <dgm:pt modelId="{63AD07C9-E0D7-47A1-9B0E-8B9AD0943242}" type="parTrans" cxnId="{42B4191B-AA71-43DD-B7AB-E77E73091A3D}">
      <dgm:prSet/>
      <dgm:spPr/>
      <dgm:t>
        <a:bodyPr/>
        <a:lstStyle/>
        <a:p>
          <a:endParaRPr lang="de-DE"/>
        </a:p>
      </dgm:t>
    </dgm:pt>
    <dgm:pt modelId="{9441BC0C-AF0E-4D63-8062-EC704073BDAE}" type="sibTrans" cxnId="{42B4191B-AA71-43DD-B7AB-E77E73091A3D}">
      <dgm:prSet/>
      <dgm:spPr/>
      <dgm:t>
        <a:bodyPr/>
        <a:lstStyle/>
        <a:p>
          <a:endParaRPr lang="de-DE"/>
        </a:p>
      </dgm:t>
    </dgm:pt>
    <dgm:pt modelId="{60165A43-387F-48C1-9A6D-CDB9DC2B8430}">
      <dgm:prSet phldrT="[Text]" custT="1"/>
      <dgm:spPr/>
      <dgm:t>
        <a:bodyPr lIns="108000" rIns="108000" anchor="t" anchorCtr="0"/>
        <a:lstStyle/>
        <a:p>
          <a:pPr algn="ctr"/>
          <a:endParaRPr lang="de-DE" sz="1800" kern="1200" dirty="0">
            <a:latin typeface="Calibri" panose="020F0502020204030204" pitchFamily="34" charset="0"/>
            <a:cs typeface="Calibri" panose="020F0502020204030204" pitchFamily="34" charset="0"/>
          </a:endParaRPr>
        </a:p>
        <a:p>
          <a:pPr algn="l"/>
          <a:r>
            <a:rPr lang="de-DE" sz="1800" b="0" kern="1200" dirty="0">
              <a:latin typeface="Calibri" panose="020F0502020204030204" pitchFamily="34" charset="0"/>
              <a:cs typeface="Calibri" panose="020F0502020204030204" pitchFamily="34" charset="0"/>
            </a:rPr>
            <a:t>Text Phase 3</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algn="l"/>
          <a:r>
            <a:rPr lang="en-US" sz="1800" kern="1200" dirty="0">
              <a:latin typeface="Calibri" panose="020F0502020204030204" pitchFamily="34" charset="0"/>
              <a:cs typeface="Calibri" panose="020F0502020204030204" pitchFamily="34" charset="0"/>
            </a:rPr>
            <a:t>text</a:t>
          </a:r>
          <a:endParaRPr lang="de-DE" sz="1800" kern="1200" dirty="0">
            <a:latin typeface="Calibri" panose="020F0502020204030204" pitchFamily="34" charset="0"/>
            <a:cs typeface="Calibri" panose="020F0502020204030204" pitchFamily="34" charset="0"/>
          </a:endParaRPr>
        </a:p>
      </dgm:t>
    </dgm:pt>
    <dgm:pt modelId="{7B818567-8CD9-4F41-BB00-176963A304E0}" type="parTrans" cxnId="{326793B2-D1DB-41A0-9B7A-91690CBD1914}">
      <dgm:prSet/>
      <dgm:spPr/>
      <dgm:t>
        <a:bodyPr/>
        <a:lstStyle/>
        <a:p>
          <a:endParaRPr lang="de-DE"/>
        </a:p>
      </dgm:t>
    </dgm:pt>
    <dgm:pt modelId="{A20C13DE-89C7-41E8-A4A2-44CE8C7F3A82}" type="sibTrans" cxnId="{326793B2-D1DB-41A0-9B7A-91690CBD1914}">
      <dgm:prSet/>
      <dgm:spPr/>
      <dgm:t>
        <a:bodyPr/>
        <a:lstStyle/>
        <a:p>
          <a:endParaRPr lang="de-DE"/>
        </a:p>
      </dgm:t>
    </dgm:pt>
    <dgm:pt modelId="{C84332FE-BA2D-4E3A-B596-1F7D570FDBDC}">
      <dgm:prSet phldrT="[Text]" custT="1"/>
      <dgm:spPr/>
      <dgm:t>
        <a:bodyPr lIns="108000" rIns="108000" anchor="t" anchorCtr="0"/>
        <a:lstStyle/>
        <a:p>
          <a:pPr marL="0" lvl="0" algn="l" defTabSz="800100">
            <a:lnSpc>
              <a:spcPct val="90000"/>
            </a:lnSpc>
            <a:spcBef>
              <a:spcPct val="0"/>
            </a:spcBef>
            <a:spcAft>
              <a:spcPct val="35000"/>
            </a:spcAft>
            <a:buNone/>
          </a:pPr>
          <a:endParaRPr lang="de-DE" sz="1800" b="0" kern="1200" dirty="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buNone/>
          </a:pPr>
          <a:r>
            <a:rPr lang="de-DE" sz="1800" b="0" kern="1200" dirty="0">
              <a:latin typeface="Calibri" panose="020F0502020204030204" pitchFamily="34" charset="0"/>
              <a:cs typeface="Calibri" panose="020F0502020204030204" pitchFamily="34" charset="0"/>
            </a:rPr>
            <a:t>Text Phase 4</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pPr>
          <a:r>
            <a:rPr lang="en-US" sz="1800" kern="1200" dirty="0">
              <a:latin typeface="Calibri" panose="020F0502020204030204" pitchFamily="34" charset="0"/>
              <a:cs typeface="Calibri" panose="020F0502020204030204" pitchFamily="34" charset="0"/>
            </a:rPr>
            <a:t>Dummy text</a:t>
          </a:r>
          <a:endParaRPr lang="de-DE" sz="1800" kern="1200" dirty="0">
            <a:latin typeface="Calibri" panose="020F0502020204030204" pitchFamily="34" charset="0"/>
            <a:cs typeface="Calibri" panose="020F0502020204030204" pitchFamily="34" charset="0"/>
          </a:endParaRPr>
        </a:p>
      </dgm:t>
    </dgm:pt>
    <dgm:pt modelId="{1CF4CA44-FE56-4CE3-B513-6B0AA8660336}" type="parTrans" cxnId="{9E7CF060-AB35-4E5B-A20E-8260A214D4EB}">
      <dgm:prSet/>
      <dgm:spPr/>
      <dgm:t>
        <a:bodyPr/>
        <a:lstStyle/>
        <a:p>
          <a:endParaRPr lang="de-DE"/>
        </a:p>
      </dgm:t>
    </dgm:pt>
    <dgm:pt modelId="{56AEA3D6-0921-4F14-A536-6639BB6C77B0}" type="sibTrans" cxnId="{9E7CF060-AB35-4E5B-A20E-8260A214D4EB}">
      <dgm:prSet/>
      <dgm:spPr/>
      <dgm:t>
        <a:bodyPr/>
        <a:lstStyle/>
        <a:p>
          <a:endParaRPr lang="de-DE"/>
        </a:p>
      </dgm:t>
    </dgm:pt>
    <dgm:pt modelId="{6739F360-3A3D-4D48-9318-6DD1CAAAB06B}">
      <dgm:prSet phldrT="[Text]" custT="1"/>
      <dgm:spPr/>
      <dgm:t>
        <a:bodyPr lIns="108000" rIns="108000" anchor="t" anchorCtr="0"/>
        <a:lstStyle/>
        <a:p>
          <a:r>
            <a:rPr lang="en-US" sz="1800" dirty="0">
              <a:latin typeface="Calibri" panose="020F0502020204030204" pitchFamily="34" charset="0"/>
              <a:cs typeface="Calibri" panose="020F0502020204030204" pitchFamily="34" charset="0"/>
            </a:rPr>
            <a:t>Bullet 1</a:t>
          </a:r>
          <a:endParaRPr lang="de-DE" sz="1800" dirty="0">
            <a:latin typeface="Calibri" panose="020F0502020204030204" pitchFamily="34" charset="0"/>
            <a:cs typeface="Calibri" panose="020F0502020204030204" pitchFamily="34" charset="0"/>
          </a:endParaRPr>
        </a:p>
      </dgm:t>
    </dgm:pt>
    <dgm:pt modelId="{4E5F70DF-B890-47C8-8BEA-DC8FC9CF5083}" type="sibTrans" cxnId="{6F8514AC-6131-4A35-90AD-D7289116BB05}">
      <dgm:prSet/>
      <dgm:spPr/>
      <dgm:t>
        <a:bodyPr/>
        <a:lstStyle/>
        <a:p>
          <a:endParaRPr lang="de-DE"/>
        </a:p>
      </dgm:t>
    </dgm:pt>
    <dgm:pt modelId="{0EFD0371-0338-466E-9D6C-1A23492C1D5A}" type="parTrans" cxnId="{6F8514AC-6131-4A35-90AD-D7289116BB05}">
      <dgm:prSet/>
      <dgm:spPr/>
      <dgm:t>
        <a:bodyPr/>
        <a:lstStyle/>
        <a:p>
          <a:endParaRPr lang="de-DE"/>
        </a:p>
      </dgm:t>
    </dgm:pt>
    <dgm:pt modelId="{27E9E500-62EC-46C2-B7C8-3723367EE8E7}" type="pres">
      <dgm:prSet presAssocID="{BF372191-0C9C-40E7-8E87-45CA8E3AA4CF}" presName="Name0" presStyleCnt="0">
        <dgm:presLayoutVars>
          <dgm:dir/>
          <dgm:resizeHandles val="exact"/>
        </dgm:presLayoutVars>
      </dgm:prSet>
      <dgm:spPr/>
    </dgm:pt>
    <dgm:pt modelId="{32E9553A-2CF3-4DEA-AB3F-F65A55D7581E}" type="pres">
      <dgm:prSet presAssocID="{41D35DD2-60D8-418D-85EC-2DDDB1333EEC}" presName="node" presStyleLbl="node1" presStyleIdx="0" presStyleCnt="4" custScaleX="2000000">
        <dgm:presLayoutVars>
          <dgm:bulletEnabled val="1"/>
        </dgm:presLayoutVars>
      </dgm:prSet>
      <dgm:spPr/>
    </dgm:pt>
    <dgm:pt modelId="{354721F1-31E2-437B-87FF-1DCD623A0331}" type="pres">
      <dgm:prSet presAssocID="{F616E22F-A0A4-400D-A2EF-AB771AFFDA0D}" presName="sibTrans" presStyleCnt="0"/>
      <dgm:spPr/>
    </dgm:pt>
    <dgm:pt modelId="{32C5A92E-6BF7-4147-8D3B-45A0624571ED}" type="pres">
      <dgm:prSet presAssocID="{EE8AF158-0E30-4505-B8A3-A23D841EE20A}" presName="node" presStyleLbl="node1" presStyleIdx="1" presStyleCnt="4" custScaleX="2000000" custLinFactX="-722" custLinFactNeighborX="-100000">
        <dgm:presLayoutVars>
          <dgm:bulletEnabled val="1"/>
        </dgm:presLayoutVars>
      </dgm:prSet>
      <dgm:spPr/>
    </dgm:pt>
    <dgm:pt modelId="{F98F8A01-25FC-4155-B2B1-DB023B1A6F31}" type="pres">
      <dgm:prSet presAssocID="{9441BC0C-AF0E-4D63-8062-EC704073BDAE}" presName="sibTrans" presStyleCnt="0"/>
      <dgm:spPr/>
    </dgm:pt>
    <dgm:pt modelId="{0D7987FC-DBC8-4B03-95AC-7CE716B69BC3}" type="pres">
      <dgm:prSet presAssocID="{60165A43-387F-48C1-9A6D-CDB9DC2B8430}" presName="node" presStyleLbl="node1" presStyleIdx="2" presStyleCnt="4" custScaleX="2000000" custLinFactX="-8852" custLinFactNeighborX="-100000">
        <dgm:presLayoutVars>
          <dgm:bulletEnabled val="1"/>
        </dgm:presLayoutVars>
      </dgm:prSet>
      <dgm:spPr/>
    </dgm:pt>
    <dgm:pt modelId="{CAC38D8F-F77B-418F-9A56-E69D8EFBDE3E}" type="pres">
      <dgm:prSet presAssocID="{A20C13DE-89C7-41E8-A4A2-44CE8C7F3A82}" presName="sibTrans" presStyleCnt="0"/>
      <dgm:spPr/>
    </dgm:pt>
    <dgm:pt modelId="{64FECA9A-90D8-40C5-9C04-32EF5BF4A107}" type="pres">
      <dgm:prSet presAssocID="{C84332FE-BA2D-4E3A-B596-1F7D570FDBDC}" presName="node" presStyleLbl="node1" presStyleIdx="3" presStyleCnt="4" custScaleX="2000000" custLinFactX="-17611" custLinFactNeighborX="-100000">
        <dgm:presLayoutVars>
          <dgm:bulletEnabled val="1"/>
        </dgm:presLayoutVars>
      </dgm:prSet>
      <dgm:spPr/>
    </dgm:pt>
  </dgm:ptLst>
  <dgm:cxnLst>
    <dgm:cxn modelId="{42B4191B-AA71-43DD-B7AB-E77E73091A3D}" srcId="{BF372191-0C9C-40E7-8E87-45CA8E3AA4CF}" destId="{EE8AF158-0E30-4505-B8A3-A23D841EE20A}" srcOrd="1" destOrd="0" parTransId="{63AD07C9-E0D7-47A1-9B0E-8B9AD0943242}" sibTransId="{9441BC0C-AF0E-4D63-8062-EC704073BDAE}"/>
    <dgm:cxn modelId="{9E7CF060-AB35-4E5B-A20E-8260A214D4EB}" srcId="{BF372191-0C9C-40E7-8E87-45CA8E3AA4CF}" destId="{C84332FE-BA2D-4E3A-B596-1F7D570FDBDC}" srcOrd="3" destOrd="0" parTransId="{1CF4CA44-FE56-4CE3-B513-6B0AA8660336}" sibTransId="{56AEA3D6-0921-4F14-A536-6639BB6C77B0}"/>
    <dgm:cxn modelId="{42341C4E-0DB5-48CE-B829-9A8ACA39153C}" type="presOf" srcId="{60165A43-387F-48C1-9A6D-CDB9DC2B8430}" destId="{0D7987FC-DBC8-4B03-95AC-7CE716B69BC3}" srcOrd="0" destOrd="0" presId="urn:microsoft.com/office/officeart/2005/8/layout/hList6"/>
    <dgm:cxn modelId="{89641750-0E14-4BD0-9FCF-BA00DD5DD845}" type="presOf" srcId="{F1327EE5-B19C-44E8-BECC-3DD8D56DEB1B}" destId="{32E9553A-2CF3-4DEA-AB3F-F65A55D7581E}" srcOrd="0" destOrd="2" presId="urn:microsoft.com/office/officeart/2005/8/layout/hList6"/>
    <dgm:cxn modelId="{EE65E686-8852-4148-9116-50CC671776BE}" type="presOf" srcId="{C84332FE-BA2D-4E3A-B596-1F7D570FDBDC}" destId="{64FECA9A-90D8-40C5-9C04-32EF5BF4A107}" srcOrd="0" destOrd="0" presId="urn:microsoft.com/office/officeart/2005/8/layout/hList6"/>
    <dgm:cxn modelId="{542B9995-5998-4C5C-B379-1D415980D7C4}" type="presOf" srcId="{6739F360-3A3D-4D48-9318-6DD1CAAAB06B}" destId="{32E9553A-2CF3-4DEA-AB3F-F65A55D7581E}" srcOrd="0" destOrd="1" presId="urn:microsoft.com/office/officeart/2005/8/layout/hList6"/>
    <dgm:cxn modelId="{6F8514AC-6131-4A35-90AD-D7289116BB05}" srcId="{41D35DD2-60D8-418D-85EC-2DDDB1333EEC}" destId="{6739F360-3A3D-4D48-9318-6DD1CAAAB06B}" srcOrd="0" destOrd="0" parTransId="{0EFD0371-0338-466E-9D6C-1A23492C1D5A}" sibTransId="{4E5F70DF-B890-47C8-8BEA-DC8FC9CF5083}"/>
    <dgm:cxn modelId="{95B80FAF-C2D0-4DDB-A7AC-5497C7950D4A}" type="presOf" srcId="{EE8AF158-0E30-4505-B8A3-A23D841EE20A}" destId="{32C5A92E-6BF7-4147-8D3B-45A0624571ED}" srcOrd="0" destOrd="0" presId="urn:microsoft.com/office/officeart/2005/8/layout/hList6"/>
    <dgm:cxn modelId="{326793B2-D1DB-41A0-9B7A-91690CBD1914}" srcId="{BF372191-0C9C-40E7-8E87-45CA8E3AA4CF}" destId="{60165A43-387F-48C1-9A6D-CDB9DC2B8430}" srcOrd="2" destOrd="0" parTransId="{7B818567-8CD9-4F41-BB00-176963A304E0}" sibTransId="{A20C13DE-89C7-41E8-A4A2-44CE8C7F3A82}"/>
    <dgm:cxn modelId="{FCEA10CF-153D-4DF2-9E7A-CBFE2382D518}" srcId="{BF372191-0C9C-40E7-8E87-45CA8E3AA4CF}" destId="{41D35DD2-60D8-418D-85EC-2DDDB1333EEC}" srcOrd="0" destOrd="0" parTransId="{617E6F74-656E-4031-B0C9-6840FFD898DE}" sibTransId="{F616E22F-A0A4-400D-A2EF-AB771AFFDA0D}"/>
    <dgm:cxn modelId="{76213BD7-296A-436C-A49B-23941C6A30F7}" type="presOf" srcId="{BF372191-0C9C-40E7-8E87-45CA8E3AA4CF}" destId="{27E9E500-62EC-46C2-B7C8-3723367EE8E7}" srcOrd="0" destOrd="0" presId="urn:microsoft.com/office/officeart/2005/8/layout/hList6"/>
    <dgm:cxn modelId="{ED2B1FDF-C923-403B-912F-9EADBAEA238D}" srcId="{41D35DD2-60D8-418D-85EC-2DDDB1333EEC}" destId="{F1327EE5-B19C-44E8-BECC-3DD8D56DEB1B}" srcOrd="1" destOrd="0" parTransId="{BE1CEAA6-FF0C-48B7-A410-4A9AB2DEB41D}" sibTransId="{9D20CA89-5A5B-4A1B-8F03-45934064D1D7}"/>
    <dgm:cxn modelId="{80DD3DE9-85C5-46CF-8081-029E3F2E455A}" type="presOf" srcId="{41D35DD2-60D8-418D-85EC-2DDDB1333EEC}" destId="{32E9553A-2CF3-4DEA-AB3F-F65A55D7581E}" srcOrd="0" destOrd="0" presId="urn:microsoft.com/office/officeart/2005/8/layout/hList6"/>
    <dgm:cxn modelId="{21DBEA06-4A0F-4380-B799-A445590166B9}" type="presParOf" srcId="{27E9E500-62EC-46C2-B7C8-3723367EE8E7}" destId="{32E9553A-2CF3-4DEA-AB3F-F65A55D7581E}" srcOrd="0" destOrd="0" presId="urn:microsoft.com/office/officeart/2005/8/layout/hList6"/>
    <dgm:cxn modelId="{2809CFB1-CB12-4958-A710-357B61F07CCF}" type="presParOf" srcId="{27E9E500-62EC-46C2-B7C8-3723367EE8E7}" destId="{354721F1-31E2-437B-87FF-1DCD623A0331}" srcOrd="1" destOrd="0" presId="urn:microsoft.com/office/officeart/2005/8/layout/hList6"/>
    <dgm:cxn modelId="{D219A034-DBA9-4926-8904-723EA6DCD6FA}" type="presParOf" srcId="{27E9E500-62EC-46C2-B7C8-3723367EE8E7}" destId="{32C5A92E-6BF7-4147-8D3B-45A0624571ED}" srcOrd="2" destOrd="0" presId="urn:microsoft.com/office/officeart/2005/8/layout/hList6"/>
    <dgm:cxn modelId="{440649F8-F7DE-4A05-8721-07A47041511D}" type="presParOf" srcId="{27E9E500-62EC-46C2-B7C8-3723367EE8E7}" destId="{F98F8A01-25FC-4155-B2B1-DB023B1A6F31}" srcOrd="3" destOrd="0" presId="urn:microsoft.com/office/officeart/2005/8/layout/hList6"/>
    <dgm:cxn modelId="{9F49BF33-FF4D-4960-8284-A158ED87A694}" type="presParOf" srcId="{27E9E500-62EC-46C2-B7C8-3723367EE8E7}" destId="{0D7987FC-DBC8-4B03-95AC-7CE716B69BC3}" srcOrd="4" destOrd="0" presId="urn:microsoft.com/office/officeart/2005/8/layout/hList6"/>
    <dgm:cxn modelId="{64DF3763-3B95-4946-BE04-FD418C428C9E}" type="presParOf" srcId="{27E9E500-62EC-46C2-B7C8-3723367EE8E7}" destId="{CAC38D8F-F77B-418F-9A56-E69D8EFBDE3E}" srcOrd="5" destOrd="0" presId="urn:microsoft.com/office/officeart/2005/8/layout/hList6"/>
    <dgm:cxn modelId="{00BDA26C-7818-41DC-8CE8-703463AACF55}" type="presParOf" srcId="{27E9E500-62EC-46C2-B7C8-3723367EE8E7}" destId="{64FECA9A-90D8-40C5-9C04-32EF5BF4A107}" srcOrd="6" destOrd="0" presId="urn:microsoft.com/office/officeart/2005/8/layout/hList6"/>
  </dgm:cxnLst>
  <dgm:bg>
    <a:effect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8C1767B-8B0C-4990-A844-BADEB0081E3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48A7757-1614-45C4-B449-1D508C64EBE4}">
      <dgm:prSet phldrT="[Text]" custT="1"/>
      <dgm:spPr/>
      <dgm:t>
        <a:bodyPr/>
        <a:lstStyle/>
        <a:p>
          <a:endParaRPr lang="en-US" sz="2100" dirty="0">
            <a:latin typeface="Trebuchet MS" panose="020B0603020202020204" pitchFamily="34" charset="0"/>
            <a:cs typeface="Arial" panose="020B0604020202020204" pitchFamily="34" charset="0"/>
          </a:endParaRPr>
        </a:p>
      </dgm:t>
    </dgm:pt>
    <dgm:pt modelId="{69F21E63-6EF0-4D5A-A099-9C47C2874F99}" type="parTrans" cxnId="{7A0AEDFE-14B2-4B3A-BD90-9ED3ED537752}">
      <dgm:prSet/>
      <dgm:spPr/>
      <dgm:t>
        <a:bodyPr/>
        <a:lstStyle/>
        <a:p>
          <a:endParaRPr lang="en-US" sz="2100">
            <a:latin typeface="Trebuchet MS" panose="020B0603020202020204" pitchFamily="34" charset="0"/>
            <a:cs typeface="Arial" panose="020B0604020202020204" pitchFamily="34" charset="0"/>
          </a:endParaRPr>
        </a:p>
      </dgm:t>
    </dgm:pt>
    <dgm:pt modelId="{C3F4F952-8A94-4405-99E3-9073714FC5B5}" type="sibTrans" cxnId="{7A0AEDFE-14B2-4B3A-BD90-9ED3ED537752}">
      <dgm:prSet/>
      <dgm:spPr/>
      <dgm:t>
        <a:bodyPr/>
        <a:lstStyle/>
        <a:p>
          <a:endParaRPr lang="en-US" sz="2100">
            <a:latin typeface="Trebuchet MS" panose="020B0603020202020204" pitchFamily="34" charset="0"/>
            <a:cs typeface="Arial" panose="020B0604020202020204" pitchFamily="34" charset="0"/>
          </a:endParaRPr>
        </a:p>
      </dgm:t>
    </dgm:pt>
    <dgm:pt modelId="{BB37B9CD-D4E8-4164-ADF9-4A6B12E63FA5}">
      <dgm:prSet phldrT="[Text]" custT="1"/>
      <dgm:spPr/>
      <dgm:t>
        <a:bodyPr/>
        <a:lstStyle/>
        <a:p>
          <a:pPr>
            <a:buNone/>
          </a:pPr>
          <a:r>
            <a:rPr lang="en-US" sz="2100" kern="1200" dirty="0">
              <a:solidFill>
                <a:schemeClr val="tx1"/>
              </a:solidFill>
              <a:latin typeface="Trebuchet MS" panose="020B0603020202020204" pitchFamily="34" charset="0"/>
              <a:ea typeface="+mn-ea"/>
              <a:cs typeface="+mn-cs"/>
            </a:rPr>
            <a:t>Secure data collection and validation platform being set up for the PRA (Probabilistic Risk Assessment) methodology expected in 2027 </a:t>
          </a:r>
        </a:p>
        <a:p>
          <a:pPr>
            <a:buNone/>
          </a:pPr>
          <a:r>
            <a:rPr lang="en-US" sz="2100" kern="1200" dirty="0">
              <a:solidFill>
                <a:schemeClr val="tx1"/>
              </a:solidFill>
              <a:latin typeface="Trebuchet MS" panose="020B0603020202020204" pitchFamily="34" charset="0"/>
              <a:ea typeface="+mn-ea"/>
              <a:cs typeface="+mn-cs"/>
            </a:rPr>
            <a:t>– procurement process for data collection tool ongoing</a:t>
          </a:r>
          <a:endParaRPr lang="en-US" sz="2100" kern="1200" dirty="0">
            <a:solidFill>
              <a:srgbClr val="FFFFFF">
                <a:lumMod val="65000"/>
              </a:srgbClr>
            </a:solidFill>
            <a:latin typeface="Trebuchet MS" panose="020B0603020202020204" pitchFamily="34" charset="0"/>
            <a:ea typeface="+mn-ea"/>
            <a:cs typeface="+mn-cs"/>
          </a:endParaRPr>
        </a:p>
      </dgm:t>
    </dgm:pt>
    <dgm:pt modelId="{32FBE2EB-4B0D-48FE-BCEB-C00EE1347E96}" type="parTrans" cxnId="{74EC1D57-48AF-4824-A902-A271E7A9E36F}">
      <dgm:prSet/>
      <dgm:spPr/>
      <dgm:t>
        <a:bodyPr/>
        <a:lstStyle/>
        <a:p>
          <a:endParaRPr lang="en-US" sz="2100">
            <a:latin typeface="Trebuchet MS" panose="020B0603020202020204" pitchFamily="34" charset="0"/>
            <a:cs typeface="Arial" panose="020B0604020202020204" pitchFamily="34" charset="0"/>
          </a:endParaRPr>
        </a:p>
      </dgm:t>
    </dgm:pt>
    <dgm:pt modelId="{A9897B4F-8028-45B9-9972-A8B0DD4347B8}" type="sibTrans" cxnId="{74EC1D57-48AF-4824-A902-A271E7A9E36F}">
      <dgm:prSet/>
      <dgm:spPr/>
      <dgm:t>
        <a:bodyPr/>
        <a:lstStyle/>
        <a:p>
          <a:endParaRPr lang="en-US" sz="2100">
            <a:latin typeface="Trebuchet MS" panose="020B0603020202020204" pitchFamily="34" charset="0"/>
            <a:cs typeface="Arial" panose="020B0604020202020204" pitchFamily="34" charset="0"/>
          </a:endParaRPr>
        </a:p>
      </dgm:t>
    </dgm:pt>
    <dgm:pt modelId="{27F9D8A4-38FA-4474-B75E-DE7021DCE1C7}">
      <dgm:prSet phldrT="[Text]" custT="1"/>
      <dgm:spPr/>
      <dgm:t>
        <a:bodyPr/>
        <a:lstStyle/>
        <a:p>
          <a:r>
            <a:rPr lang="en-US" sz="2100" kern="1200" dirty="0"/>
            <a:t>Ukraine/Moldova:</a:t>
          </a:r>
        </a:p>
        <a:p>
          <a:r>
            <a:rPr lang="en-US" sz="2100" kern="1200" dirty="0"/>
            <a:t>Updates to be provided in dedicated agenda item #6</a:t>
          </a:r>
        </a:p>
      </dgm:t>
    </dgm:pt>
    <dgm:pt modelId="{DFDBFC93-68C1-4479-BC67-9D178C351D1A}" type="parTrans" cxnId="{B4ED89C9-7196-4100-82C9-DFC42E8DA721}">
      <dgm:prSet/>
      <dgm:spPr/>
      <dgm:t>
        <a:bodyPr/>
        <a:lstStyle/>
        <a:p>
          <a:endParaRPr lang="de-DE"/>
        </a:p>
      </dgm:t>
    </dgm:pt>
    <dgm:pt modelId="{EE750ED3-AB0F-4CE8-A98F-89BFF169DC51}" type="sibTrans" cxnId="{B4ED89C9-7196-4100-82C9-DFC42E8DA721}">
      <dgm:prSet/>
      <dgm:spPr/>
      <dgm:t>
        <a:bodyPr/>
        <a:lstStyle/>
        <a:p>
          <a:endParaRPr lang="de-DE"/>
        </a:p>
      </dgm:t>
    </dgm:pt>
    <dgm:pt modelId="{01AEB73C-D5C4-4ACA-A396-72DE29A5854F}" type="pres">
      <dgm:prSet presAssocID="{18C1767B-8B0C-4990-A844-BADEB0081E39}" presName="vert0" presStyleCnt="0">
        <dgm:presLayoutVars>
          <dgm:dir/>
          <dgm:animOne val="branch"/>
          <dgm:animLvl val="lvl"/>
        </dgm:presLayoutVars>
      </dgm:prSet>
      <dgm:spPr/>
    </dgm:pt>
    <dgm:pt modelId="{BB5721E1-0413-46CA-8047-12F87E8FE2E5}" type="pres">
      <dgm:prSet presAssocID="{A48A7757-1614-45C4-B449-1D508C64EBE4}" presName="thickLine" presStyleLbl="alignNode1" presStyleIdx="0" presStyleCnt="1"/>
      <dgm:spPr/>
    </dgm:pt>
    <dgm:pt modelId="{2C6286D7-AD99-48D6-AC85-7602E9E3E4AD}" type="pres">
      <dgm:prSet presAssocID="{A48A7757-1614-45C4-B449-1D508C64EBE4}" presName="horz1" presStyleCnt="0"/>
      <dgm:spPr/>
    </dgm:pt>
    <dgm:pt modelId="{13ACDE90-999D-4AD3-BB15-789BF18E9A52}" type="pres">
      <dgm:prSet presAssocID="{A48A7757-1614-45C4-B449-1D508C64EBE4}" presName="tx1" presStyleLbl="revTx" presStyleIdx="0" presStyleCnt="3"/>
      <dgm:spPr/>
    </dgm:pt>
    <dgm:pt modelId="{9EF9D648-805F-4301-8ED1-7ECFDD2478B5}" type="pres">
      <dgm:prSet presAssocID="{A48A7757-1614-45C4-B449-1D508C64EBE4}" presName="vert1" presStyleCnt="0"/>
      <dgm:spPr/>
    </dgm:pt>
    <dgm:pt modelId="{0B395275-5FE9-4535-BAC6-99D83818ECF9}" type="pres">
      <dgm:prSet presAssocID="{BB37B9CD-D4E8-4164-ADF9-4A6B12E63FA5}" presName="vertSpace2a" presStyleCnt="0"/>
      <dgm:spPr/>
    </dgm:pt>
    <dgm:pt modelId="{831877E8-7472-4E6E-A606-A7542F36DC79}" type="pres">
      <dgm:prSet presAssocID="{BB37B9CD-D4E8-4164-ADF9-4A6B12E63FA5}" presName="horz2" presStyleCnt="0"/>
      <dgm:spPr/>
    </dgm:pt>
    <dgm:pt modelId="{5BB04596-C576-4E26-83C6-D3AB424B0629}" type="pres">
      <dgm:prSet presAssocID="{BB37B9CD-D4E8-4164-ADF9-4A6B12E63FA5}" presName="horzSpace2" presStyleCnt="0"/>
      <dgm:spPr/>
    </dgm:pt>
    <dgm:pt modelId="{6C012BBA-B3B7-4D55-A460-4823E7CE3FA6}" type="pres">
      <dgm:prSet presAssocID="{BB37B9CD-D4E8-4164-ADF9-4A6B12E63FA5}" presName="tx2" presStyleLbl="revTx" presStyleIdx="1" presStyleCnt="3" custLinFactNeighborY="2563"/>
      <dgm:spPr/>
    </dgm:pt>
    <dgm:pt modelId="{54FEF236-9A42-40DC-A997-45FFACE1290F}" type="pres">
      <dgm:prSet presAssocID="{BB37B9CD-D4E8-4164-ADF9-4A6B12E63FA5}" presName="vert2" presStyleCnt="0"/>
      <dgm:spPr/>
    </dgm:pt>
    <dgm:pt modelId="{5649E1A3-4F9A-42D6-844E-C192C1782A11}" type="pres">
      <dgm:prSet presAssocID="{BB37B9CD-D4E8-4164-ADF9-4A6B12E63FA5}" presName="thinLine2b" presStyleLbl="callout" presStyleIdx="0" presStyleCnt="2" custLinFactY="-126588" custLinFactNeighborX="276" custLinFactNeighborY="-200000"/>
      <dgm:spPr/>
    </dgm:pt>
    <dgm:pt modelId="{7CD3D85D-92A4-40DE-9A64-C2CE393E1577}" type="pres">
      <dgm:prSet presAssocID="{BB37B9CD-D4E8-4164-ADF9-4A6B12E63FA5}" presName="vertSpace2b" presStyleCnt="0"/>
      <dgm:spPr/>
    </dgm:pt>
    <dgm:pt modelId="{D3470690-178C-4AA8-A8B1-FEA7A889B322}" type="pres">
      <dgm:prSet presAssocID="{27F9D8A4-38FA-4474-B75E-DE7021DCE1C7}" presName="horz2" presStyleCnt="0"/>
      <dgm:spPr/>
    </dgm:pt>
    <dgm:pt modelId="{BE0D3F34-59DC-4202-88C1-3B52935823E3}" type="pres">
      <dgm:prSet presAssocID="{27F9D8A4-38FA-4474-B75E-DE7021DCE1C7}" presName="horzSpace2" presStyleCnt="0"/>
      <dgm:spPr/>
    </dgm:pt>
    <dgm:pt modelId="{A033A68A-FE43-44C3-A6A3-7549EA593ABA}" type="pres">
      <dgm:prSet presAssocID="{27F9D8A4-38FA-4474-B75E-DE7021DCE1C7}" presName="tx2" presStyleLbl="revTx" presStyleIdx="2" presStyleCnt="3" custLinFactNeighborX="-281" custLinFactNeighborY="-6356"/>
      <dgm:spPr/>
    </dgm:pt>
    <dgm:pt modelId="{9F263FC6-DB91-4F13-A997-27554DE9621D}" type="pres">
      <dgm:prSet presAssocID="{27F9D8A4-38FA-4474-B75E-DE7021DCE1C7}" presName="vert2" presStyleCnt="0"/>
      <dgm:spPr/>
    </dgm:pt>
    <dgm:pt modelId="{BA950141-BDE5-494F-921C-026C50B950C2}" type="pres">
      <dgm:prSet presAssocID="{27F9D8A4-38FA-4474-B75E-DE7021DCE1C7}" presName="thinLine2b" presStyleLbl="callout" presStyleIdx="1" presStyleCnt="2"/>
      <dgm:spPr/>
    </dgm:pt>
    <dgm:pt modelId="{85B1A8D2-66CA-4251-88CA-2758C55B5C06}" type="pres">
      <dgm:prSet presAssocID="{27F9D8A4-38FA-4474-B75E-DE7021DCE1C7}" presName="vertSpace2b" presStyleCnt="0"/>
      <dgm:spPr/>
    </dgm:pt>
  </dgm:ptLst>
  <dgm:cxnLst>
    <dgm:cxn modelId="{3FA4050D-E211-47D5-B5E5-8F90B37A8940}" type="presOf" srcId="{BB37B9CD-D4E8-4164-ADF9-4A6B12E63FA5}" destId="{6C012BBA-B3B7-4D55-A460-4823E7CE3FA6}" srcOrd="0" destOrd="0" presId="urn:microsoft.com/office/officeart/2008/layout/LinedList"/>
    <dgm:cxn modelId="{74EC1D57-48AF-4824-A902-A271E7A9E36F}" srcId="{A48A7757-1614-45C4-B449-1D508C64EBE4}" destId="{BB37B9CD-D4E8-4164-ADF9-4A6B12E63FA5}" srcOrd="0" destOrd="0" parTransId="{32FBE2EB-4B0D-48FE-BCEB-C00EE1347E96}" sibTransId="{A9897B4F-8028-45B9-9972-A8B0DD4347B8}"/>
    <dgm:cxn modelId="{B30ABD96-15EB-4F79-A11C-0881101D22F7}" type="presOf" srcId="{27F9D8A4-38FA-4474-B75E-DE7021DCE1C7}" destId="{A033A68A-FE43-44C3-A6A3-7549EA593ABA}" srcOrd="0" destOrd="0" presId="urn:microsoft.com/office/officeart/2008/layout/LinedList"/>
    <dgm:cxn modelId="{D2408DC3-22D2-496E-A075-3E37150318F9}" type="presOf" srcId="{18C1767B-8B0C-4990-A844-BADEB0081E39}" destId="{01AEB73C-D5C4-4ACA-A396-72DE29A5854F}" srcOrd="0" destOrd="0" presId="urn:microsoft.com/office/officeart/2008/layout/LinedList"/>
    <dgm:cxn modelId="{B4ED89C9-7196-4100-82C9-DFC42E8DA721}" srcId="{A48A7757-1614-45C4-B449-1D508C64EBE4}" destId="{27F9D8A4-38FA-4474-B75E-DE7021DCE1C7}" srcOrd="1" destOrd="0" parTransId="{DFDBFC93-68C1-4479-BC67-9D178C351D1A}" sibTransId="{EE750ED3-AB0F-4CE8-A98F-89BFF169DC51}"/>
    <dgm:cxn modelId="{53D9D6EB-C068-4E56-A7E9-6D99557B4A65}" type="presOf" srcId="{A48A7757-1614-45C4-B449-1D508C64EBE4}" destId="{13ACDE90-999D-4AD3-BB15-789BF18E9A52}" srcOrd="0" destOrd="0" presId="urn:microsoft.com/office/officeart/2008/layout/LinedList"/>
    <dgm:cxn modelId="{7A0AEDFE-14B2-4B3A-BD90-9ED3ED537752}" srcId="{18C1767B-8B0C-4990-A844-BADEB0081E39}" destId="{A48A7757-1614-45C4-B449-1D508C64EBE4}" srcOrd="0" destOrd="0" parTransId="{69F21E63-6EF0-4D5A-A099-9C47C2874F99}" sibTransId="{C3F4F952-8A94-4405-99E3-9073714FC5B5}"/>
    <dgm:cxn modelId="{872EA1B8-205A-44BB-9B54-F0AF1EF3B816}" type="presParOf" srcId="{01AEB73C-D5C4-4ACA-A396-72DE29A5854F}" destId="{BB5721E1-0413-46CA-8047-12F87E8FE2E5}" srcOrd="0" destOrd="0" presId="urn:microsoft.com/office/officeart/2008/layout/LinedList"/>
    <dgm:cxn modelId="{60DAF047-C6C9-48C6-9BD7-D89D287B4809}" type="presParOf" srcId="{01AEB73C-D5C4-4ACA-A396-72DE29A5854F}" destId="{2C6286D7-AD99-48D6-AC85-7602E9E3E4AD}" srcOrd="1" destOrd="0" presId="urn:microsoft.com/office/officeart/2008/layout/LinedList"/>
    <dgm:cxn modelId="{845130CA-FD74-4E45-9586-DBC246988007}" type="presParOf" srcId="{2C6286D7-AD99-48D6-AC85-7602E9E3E4AD}" destId="{13ACDE90-999D-4AD3-BB15-789BF18E9A52}" srcOrd="0" destOrd="0" presId="urn:microsoft.com/office/officeart/2008/layout/LinedList"/>
    <dgm:cxn modelId="{BA0FFC73-5023-44C7-8B46-96F84D8920C3}" type="presParOf" srcId="{2C6286D7-AD99-48D6-AC85-7602E9E3E4AD}" destId="{9EF9D648-805F-4301-8ED1-7ECFDD2478B5}" srcOrd="1" destOrd="0" presId="urn:microsoft.com/office/officeart/2008/layout/LinedList"/>
    <dgm:cxn modelId="{8C6E0D4F-6ABA-4718-A5B1-1FB37672D75E}" type="presParOf" srcId="{9EF9D648-805F-4301-8ED1-7ECFDD2478B5}" destId="{0B395275-5FE9-4535-BAC6-99D83818ECF9}" srcOrd="0" destOrd="0" presId="urn:microsoft.com/office/officeart/2008/layout/LinedList"/>
    <dgm:cxn modelId="{1FE8DA68-5D23-4FB2-A1B5-F530E84DF10F}" type="presParOf" srcId="{9EF9D648-805F-4301-8ED1-7ECFDD2478B5}" destId="{831877E8-7472-4E6E-A606-A7542F36DC79}" srcOrd="1" destOrd="0" presId="urn:microsoft.com/office/officeart/2008/layout/LinedList"/>
    <dgm:cxn modelId="{416A2050-B8EE-4A9E-A567-AD4C27F1026D}" type="presParOf" srcId="{831877E8-7472-4E6E-A606-A7542F36DC79}" destId="{5BB04596-C576-4E26-83C6-D3AB424B0629}" srcOrd="0" destOrd="0" presId="urn:microsoft.com/office/officeart/2008/layout/LinedList"/>
    <dgm:cxn modelId="{1F0449E0-77FB-4B8F-B091-09802643D88E}" type="presParOf" srcId="{831877E8-7472-4E6E-A606-A7542F36DC79}" destId="{6C012BBA-B3B7-4D55-A460-4823E7CE3FA6}" srcOrd="1" destOrd="0" presId="urn:microsoft.com/office/officeart/2008/layout/LinedList"/>
    <dgm:cxn modelId="{B1BBACDE-519D-408C-8670-F8E4C627C10F}" type="presParOf" srcId="{831877E8-7472-4E6E-A606-A7542F36DC79}" destId="{54FEF236-9A42-40DC-A997-45FFACE1290F}" srcOrd="2" destOrd="0" presId="urn:microsoft.com/office/officeart/2008/layout/LinedList"/>
    <dgm:cxn modelId="{42152EB5-D921-4132-8B55-83539BFEC2DE}" type="presParOf" srcId="{9EF9D648-805F-4301-8ED1-7ECFDD2478B5}" destId="{5649E1A3-4F9A-42D6-844E-C192C1782A11}" srcOrd="2" destOrd="0" presId="urn:microsoft.com/office/officeart/2008/layout/LinedList"/>
    <dgm:cxn modelId="{78132923-6326-450B-BD4A-FD4E41E642BC}" type="presParOf" srcId="{9EF9D648-805F-4301-8ED1-7ECFDD2478B5}" destId="{7CD3D85D-92A4-40DE-9A64-C2CE393E1577}" srcOrd="3" destOrd="0" presId="urn:microsoft.com/office/officeart/2008/layout/LinedList"/>
    <dgm:cxn modelId="{2B4B1289-1BF6-45C4-AC1F-FD28D7BD51C2}" type="presParOf" srcId="{9EF9D648-805F-4301-8ED1-7ECFDD2478B5}" destId="{D3470690-178C-4AA8-A8B1-FEA7A889B322}" srcOrd="4" destOrd="0" presId="urn:microsoft.com/office/officeart/2008/layout/LinedList"/>
    <dgm:cxn modelId="{C9CC0085-289B-41FC-A947-E53A6206C269}" type="presParOf" srcId="{D3470690-178C-4AA8-A8B1-FEA7A889B322}" destId="{BE0D3F34-59DC-4202-88C1-3B52935823E3}" srcOrd="0" destOrd="0" presId="urn:microsoft.com/office/officeart/2008/layout/LinedList"/>
    <dgm:cxn modelId="{52DA907D-C8D1-4394-A112-79AF10A04BFF}" type="presParOf" srcId="{D3470690-178C-4AA8-A8B1-FEA7A889B322}" destId="{A033A68A-FE43-44C3-A6A3-7549EA593ABA}" srcOrd="1" destOrd="0" presId="urn:microsoft.com/office/officeart/2008/layout/LinedList"/>
    <dgm:cxn modelId="{805674AC-8EAE-4FD5-B533-3BF6291EDA09}" type="presParOf" srcId="{D3470690-178C-4AA8-A8B1-FEA7A889B322}" destId="{9F263FC6-DB91-4F13-A997-27554DE9621D}" srcOrd="2" destOrd="0" presId="urn:microsoft.com/office/officeart/2008/layout/LinedList"/>
    <dgm:cxn modelId="{2DFD9F58-EC47-4331-A827-4786F94342A7}" type="presParOf" srcId="{9EF9D648-805F-4301-8ED1-7ECFDD2478B5}" destId="{BA950141-BDE5-494F-921C-026C50B950C2}" srcOrd="5" destOrd="0" presId="urn:microsoft.com/office/officeart/2008/layout/LinedList"/>
    <dgm:cxn modelId="{872C43F2-A8AE-4C3A-9CF6-E08726283F43}" type="presParOf" srcId="{9EF9D648-805F-4301-8ED1-7ECFDD2478B5}" destId="{85B1A8D2-66CA-4251-88CA-2758C55B5C06}" srcOrd="6"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8C1767B-8B0C-4990-A844-BADEB0081E3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48A7757-1614-45C4-B449-1D508C64EBE4}">
      <dgm:prSet phldrT="[Text]" custT="1"/>
      <dgm:spPr/>
      <dgm:t>
        <a:bodyPr/>
        <a:lstStyle/>
        <a:p>
          <a:endParaRPr lang="en-US" sz="2100" dirty="0">
            <a:latin typeface="Trebuchet MS" panose="020B0603020202020204" pitchFamily="34" charset="0"/>
            <a:cs typeface="Arial" panose="020B0604020202020204" pitchFamily="34" charset="0"/>
          </a:endParaRPr>
        </a:p>
      </dgm:t>
    </dgm:pt>
    <dgm:pt modelId="{69F21E63-6EF0-4D5A-A099-9C47C2874F99}" type="parTrans" cxnId="{7A0AEDFE-14B2-4B3A-BD90-9ED3ED537752}">
      <dgm:prSet/>
      <dgm:spPr/>
      <dgm:t>
        <a:bodyPr/>
        <a:lstStyle/>
        <a:p>
          <a:endParaRPr lang="en-US" sz="2100">
            <a:latin typeface="Trebuchet MS" panose="020B0603020202020204" pitchFamily="34" charset="0"/>
            <a:cs typeface="Arial" panose="020B0604020202020204" pitchFamily="34" charset="0"/>
          </a:endParaRPr>
        </a:p>
      </dgm:t>
    </dgm:pt>
    <dgm:pt modelId="{C3F4F952-8A94-4405-99E3-9073714FC5B5}" type="sibTrans" cxnId="{7A0AEDFE-14B2-4B3A-BD90-9ED3ED537752}">
      <dgm:prSet/>
      <dgm:spPr/>
      <dgm:t>
        <a:bodyPr/>
        <a:lstStyle/>
        <a:p>
          <a:endParaRPr lang="en-US" sz="2100">
            <a:latin typeface="Trebuchet MS" panose="020B0603020202020204" pitchFamily="34" charset="0"/>
            <a:cs typeface="Arial" panose="020B0604020202020204" pitchFamily="34" charset="0"/>
          </a:endParaRPr>
        </a:p>
      </dgm:t>
    </dgm:pt>
    <dgm:pt modelId="{BB37B9CD-D4E8-4164-ADF9-4A6B12E63FA5}">
      <dgm:prSet phldrT="[Text]" custT="1"/>
      <dgm:spPr/>
      <dgm:t>
        <a:bodyPr/>
        <a:lstStyle/>
        <a:p>
          <a:pPr>
            <a:buNone/>
          </a:pPr>
          <a:r>
            <a:rPr lang="en-US" sz="2100" kern="1200" dirty="0"/>
            <a:t>Analysis completed on SO GL data exchange framework, taking into account regulatory changes </a:t>
          </a:r>
        </a:p>
        <a:p>
          <a:pPr>
            <a:buNone/>
          </a:pPr>
          <a:r>
            <a:rPr lang="en-US" sz="2100" kern="1200" dirty="0"/>
            <a:t>Related SO GL amendments on data exchange submitted to EC public consultation for CACM 2.0 amendments</a:t>
          </a:r>
        </a:p>
        <a:p>
          <a:pPr>
            <a:buNone/>
          </a:pPr>
          <a:r>
            <a:rPr lang="en-US" sz="2100" kern="1200" dirty="0"/>
            <a:t>Details to be presented in today ESC meeting in agenda item #8</a:t>
          </a:r>
        </a:p>
      </dgm:t>
    </dgm:pt>
    <dgm:pt modelId="{32FBE2EB-4B0D-48FE-BCEB-C00EE1347E96}" type="parTrans" cxnId="{74EC1D57-48AF-4824-A902-A271E7A9E36F}">
      <dgm:prSet/>
      <dgm:spPr/>
      <dgm:t>
        <a:bodyPr/>
        <a:lstStyle/>
        <a:p>
          <a:endParaRPr lang="en-US" sz="2100">
            <a:latin typeface="Trebuchet MS" panose="020B0603020202020204" pitchFamily="34" charset="0"/>
            <a:cs typeface="Arial" panose="020B0604020202020204" pitchFamily="34" charset="0"/>
          </a:endParaRPr>
        </a:p>
      </dgm:t>
    </dgm:pt>
    <dgm:pt modelId="{A9897B4F-8028-45B9-9972-A8B0DD4347B8}" type="sibTrans" cxnId="{74EC1D57-48AF-4824-A902-A271E7A9E36F}">
      <dgm:prSet/>
      <dgm:spPr/>
      <dgm:t>
        <a:bodyPr/>
        <a:lstStyle/>
        <a:p>
          <a:endParaRPr lang="en-US" sz="2100">
            <a:latin typeface="Trebuchet MS" panose="020B0603020202020204" pitchFamily="34" charset="0"/>
            <a:cs typeface="Arial" panose="020B0604020202020204" pitchFamily="34" charset="0"/>
          </a:endParaRPr>
        </a:p>
      </dgm:t>
    </dgm:pt>
    <dgm:pt modelId="{27F9D8A4-38FA-4474-B75E-DE7021DCE1C7}">
      <dgm:prSet phldrT="[Text]" custT="1"/>
      <dgm:spPr/>
      <dgm:t>
        <a:bodyPr/>
        <a:lstStyle/>
        <a:p>
          <a:r>
            <a:rPr lang="en-GB" sz="2100" kern="1200" dirty="0"/>
            <a:t>ACER has published an SO GL Implementation Monitoring report, focusing on data exchange provisions, which is available </a:t>
          </a:r>
          <a:r>
            <a:rPr lang="en-GB" sz="2100" kern="1200" dirty="0">
              <a:hlinkClick xmlns:r="http://schemas.openxmlformats.org/officeDocument/2006/relationships" r:id="rId1"/>
            </a:rPr>
            <a:t>here</a:t>
          </a:r>
          <a:r>
            <a:rPr lang="en-GB" sz="2100" kern="1200" dirty="0"/>
            <a:t> </a:t>
          </a:r>
        </a:p>
        <a:p>
          <a:r>
            <a:rPr lang="en-GB" sz="2100" kern="1200" dirty="0"/>
            <a:t>The ENTSO-E data exchange expert team has provided inputs for ACER consideration</a:t>
          </a:r>
        </a:p>
        <a:p>
          <a:r>
            <a:rPr lang="en-GB" sz="2100" kern="1200" dirty="0"/>
            <a:t>Details on ENTSO-E inputs to be presented in agenda item #9</a:t>
          </a:r>
          <a:endParaRPr lang="en-US" sz="2100" kern="1200" dirty="0"/>
        </a:p>
      </dgm:t>
    </dgm:pt>
    <dgm:pt modelId="{DFDBFC93-68C1-4479-BC67-9D178C351D1A}" type="parTrans" cxnId="{B4ED89C9-7196-4100-82C9-DFC42E8DA721}">
      <dgm:prSet/>
      <dgm:spPr/>
      <dgm:t>
        <a:bodyPr/>
        <a:lstStyle/>
        <a:p>
          <a:endParaRPr lang="de-DE"/>
        </a:p>
      </dgm:t>
    </dgm:pt>
    <dgm:pt modelId="{EE750ED3-AB0F-4CE8-A98F-89BFF169DC51}" type="sibTrans" cxnId="{B4ED89C9-7196-4100-82C9-DFC42E8DA721}">
      <dgm:prSet/>
      <dgm:spPr/>
      <dgm:t>
        <a:bodyPr/>
        <a:lstStyle/>
        <a:p>
          <a:endParaRPr lang="de-DE"/>
        </a:p>
      </dgm:t>
    </dgm:pt>
    <dgm:pt modelId="{01AEB73C-D5C4-4ACA-A396-72DE29A5854F}" type="pres">
      <dgm:prSet presAssocID="{18C1767B-8B0C-4990-A844-BADEB0081E39}" presName="vert0" presStyleCnt="0">
        <dgm:presLayoutVars>
          <dgm:dir/>
          <dgm:animOne val="branch"/>
          <dgm:animLvl val="lvl"/>
        </dgm:presLayoutVars>
      </dgm:prSet>
      <dgm:spPr/>
    </dgm:pt>
    <dgm:pt modelId="{BB5721E1-0413-46CA-8047-12F87E8FE2E5}" type="pres">
      <dgm:prSet presAssocID="{A48A7757-1614-45C4-B449-1D508C64EBE4}" presName="thickLine" presStyleLbl="alignNode1" presStyleIdx="0" presStyleCnt="1"/>
      <dgm:spPr/>
    </dgm:pt>
    <dgm:pt modelId="{2C6286D7-AD99-48D6-AC85-7602E9E3E4AD}" type="pres">
      <dgm:prSet presAssocID="{A48A7757-1614-45C4-B449-1D508C64EBE4}" presName="horz1" presStyleCnt="0"/>
      <dgm:spPr/>
    </dgm:pt>
    <dgm:pt modelId="{13ACDE90-999D-4AD3-BB15-789BF18E9A52}" type="pres">
      <dgm:prSet presAssocID="{A48A7757-1614-45C4-B449-1D508C64EBE4}" presName="tx1" presStyleLbl="revTx" presStyleIdx="0" presStyleCnt="3"/>
      <dgm:spPr/>
    </dgm:pt>
    <dgm:pt modelId="{9EF9D648-805F-4301-8ED1-7ECFDD2478B5}" type="pres">
      <dgm:prSet presAssocID="{A48A7757-1614-45C4-B449-1D508C64EBE4}" presName="vert1" presStyleCnt="0"/>
      <dgm:spPr/>
    </dgm:pt>
    <dgm:pt modelId="{0B395275-5FE9-4535-BAC6-99D83818ECF9}" type="pres">
      <dgm:prSet presAssocID="{BB37B9CD-D4E8-4164-ADF9-4A6B12E63FA5}" presName="vertSpace2a" presStyleCnt="0"/>
      <dgm:spPr/>
    </dgm:pt>
    <dgm:pt modelId="{831877E8-7472-4E6E-A606-A7542F36DC79}" type="pres">
      <dgm:prSet presAssocID="{BB37B9CD-D4E8-4164-ADF9-4A6B12E63FA5}" presName="horz2" presStyleCnt="0"/>
      <dgm:spPr/>
    </dgm:pt>
    <dgm:pt modelId="{5BB04596-C576-4E26-83C6-D3AB424B0629}" type="pres">
      <dgm:prSet presAssocID="{BB37B9CD-D4E8-4164-ADF9-4A6B12E63FA5}" presName="horzSpace2" presStyleCnt="0"/>
      <dgm:spPr/>
    </dgm:pt>
    <dgm:pt modelId="{6C012BBA-B3B7-4D55-A460-4823E7CE3FA6}" type="pres">
      <dgm:prSet presAssocID="{BB37B9CD-D4E8-4164-ADF9-4A6B12E63FA5}" presName="tx2" presStyleLbl="revTx" presStyleIdx="1" presStyleCnt="3"/>
      <dgm:spPr/>
    </dgm:pt>
    <dgm:pt modelId="{54FEF236-9A42-40DC-A997-45FFACE1290F}" type="pres">
      <dgm:prSet presAssocID="{BB37B9CD-D4E8-4164-ADF9-4A6B12E63FA5}" presName="vert2" presStyleCnt="0"/>
      <dgm:spPr/>
    </dgm:pt>
    <dgm:pt modelId="{5649E1A3-4F9A-42D6-844E-C192C1782A11}" type="pres">
      <dgm:prSet presAssocID="{BB37B9CD-D4E8-4164-ADF9-4A6B12E63FA5}" presName="thinLine2b" presStyleLbl="callout" presStyleIdx="0" presStyleCnt="2" custLinFactY="-500000" custLinFactNeighborX="1355" custLinFactNeighborY="-518661"/>
      <dgm:spPr/>
    </dgm:pt>
    <dgm:pt modelId="{7CD3D85D-92A4-40DE-9A64-C2CE393E1577}" type="pres">
      <dgm:prSet presAssocID="{BB37B9CD-D4E8-4164-ADF9-4A6B12E63FA5}" presName="vertSpace2b" presStyleCnt="0"/>
      <dgm:spPr/>
    </dgm:pt>
    <dgm:pt modelId="{D3470690-178C-4AA8-A8B1-FEA7A889B322}" type="pres">
      <dgm:prSet presAssocID="{27F9D8A4-38FA-4474-B75E-DE7021DCE1C7}" presName="horz2" presStyleCnt="0"/>
      <dgm:spPr/>
    </dgm:pt>
    <dgm:pt modelId="{BE0D3F34-59DC-4202-88C1-3B52935823E3}" type="pres">
      <dgm:prSet presAssocID="{27F9D8A4-38FA-4474-B75E-DE7021DCE1C7}" presName="horzSpace2" presStyleCnt="0"/>
      <dgm:spPr/>
    </dgm:pt>
    <dgm:pt modelId="{A033A68A-FE43-44C3-A6A3-7549EA593ABA}" type="pres">
      <dgm:prSet presAssocID="{27F9D8A4-38FA-4474-B75E-DE7021DCE1C7}" presName="tx2" presStyleLbl="revTx" presStyleIdx="2" presStyleCnt="3" custScaleY="77013" custLinFactNeighborX="-261" custLinFactNeighborY="-25005"/>
      <dgm:spPr/>
    </dgm:pt>
    <dgm:pt modelId="{9F263FC6-DB91-4F13-A997-27554DE9621D}" type="pres">
      <dgm:prSet presAssocID="{27F9D8A4-38FA-4474-B75E-DE7021DCE1C7}" presName="vert2" presStyleCnt="0"/>
      <dgm:spPr/>
    </dgm:pt>
    <dgm:pt modelId="{BA950141-BDE5-494F-921C-026C50B950C2}" type="pres">
      <dgm:prSet presAssocID="{27F9D8A4-38FA-4474-B75E-DE7021DCE1C7}" presName="thinLine2b" presStyleLbl="callout" presStyleIdx="1" presStyleCnt="2"/>
      <dgm:spPr/>
    </dgm:pt>
    <dgm:pt modelId="{85B1A8D2-66CA-4251-88CA-2758C55B5C06}" type="pres">
      <dgm:prSet presAssocID="{27F9D8A4-38FA-4474-B75E-DE7021DCE1C7}" presName="vertSpace2b" presStyleCnt="0"/>
      <dgm:spPr/>
    </dgm:pt>
  </dgm:ptLst>
  <dgm:cxnLst>
    <dgm:cxn modelId="{3FA4050D-E211-47D5-B5E5-8F90B37A8940}" type="presOf" srcId="{BB37B9CD-D4E8-4164-ADF9-4A6B12E63FA5}" destId="{6C012BBA-B3B7-4D55-A460-4823E7CE3FA6}" srcOrd="0" destOrd="0" presId="urn:microsoft.com/office/officeart/2008/layout/LinedList"/>
    <dgm:cxn modelId="{74EC1D57-48AF-4824-A902-A271E7A9E36F}" srcId="{A48A7757-1614-45C4-B449-1D508C64EBE4}" destId="{BB37B9CD-D4E8-4164-ADF9-4A6B12E63FA5}" srcOrd="0" destOrd="0" parTransId="{32FBE2EB-4B0D-48FE-BCEB-C00EE1347E96}" sibTransId="{A9897B4F-8028-45B9-9972-A8B0DD4347B8}"/>
    <dgm:cxn modelId="{B30ABD96-15EB-4F79-A11C-0881101D22F7}" type="presOf" srcId="{27F9D8A4-38FA-4474-B75E-DE7021DCE1C7}" destId="{A033A68A-FE43-44C3-A6A3-7549EA593ABA}" srcOrd="0" destOrd="0" presId="urn:microsoft.com/office/officeart/2008/layout/LinedList"/>
    <dgm:cxn modelId="{D2408DC3-22D2-496E-A075-3E37150318F9}" type="presOf" srcId="{18C1767B-8B0C-4990-A844-BADEB0081E39}" destId="{01AEB73C-D5C4-4ACA-A396-72DE29A5854F}" srcOrd="0" destOrd="0" presId="urn:microsoft.com/office/officeart/2008/layout/LinedList"/>
    <dgm:cxn modelId="{B4ED89C9-7196-4100-82C9-DFC42E8DA721}" srcId="{A48A7757-1614-45C4-B449-1D508C64EBE4}" destId="{27F9D8A4-38FA-4474-B75E-DE7021DCE1C7}" srcOrd="1" destOrd="0" parTransId="{DFDBFC93-68C1-4479-BC67-9D178C351D1A}" sibTransId="{EE750ED3-AB0F-4CE8-A98F-89BFF169DC51}"/>
    <dgm:cxn modelId="{53D9D6EB-C068-4E56-A7E9-6D99557B4A65}" type="presOf" srcId="{A48A7757-1614-45C4-B449-1D508C64EBE4}" destId="{13ACDE90-999D-4AD3-BB15-789BF18E9A52}" srcOrd="0" destOrd="0" presId="urn:microsoft.com/office/officeart/2008/layout/LinedList"/>
    <dgm:cxn modelId="{7A0AEDFE-14B2-4B3A-BD90-9ED3ED537752}" srcId="{18C1767B-8B0C-4990-A844-BADEB0081E39}" destId="{A48A7757-1614-45C4-B449-1D508C64EBE4}" srcOrd="0" destOrd="0" parTransId="{69F21E63-6EF0-4D5A-A099-9C47C2874F99}" sibTransId="{C3F4F952-8A94-4405-99E3-9073714FC5B5}"/>
    <dgm:cxn modelId="{872EA1B8-205A-44BB-9B54-F0AF1EF3B816}" type="presParOf" srcId="{01AEB73C-D5C4-4ACA-A396-72DE29A5854F}" destId="{BB5721E1-0413-46CA-8047-12F87E8FE2E5}" srcOrd="0" destOrd="0" presId="urn:microsoft.com/office/officeart/2008/layout/LinedList"/>
    <dgm:cxn modelId="{60DAF047-C6C9-48C6-9BD7-D89D287B4809}" type="presParOf" srcId="{01AEB73C-D5C4-4ACA-A396-72DE29A5854F}" destId="{2C6286D7-AD99-48D6-AC85-7602E9E3E4AD}" srcOrd="1" destOrd="0" presId="urn:microsoft.com/office/officeart/2008/layout/LinedList"/>
    <dgm:cxn modelId="{845130CA-FD74-4E45-9586-DBC246988007}" type="presParOf" srcId="{2C6286D7-AD99-48D6-AC85-7602E9E3E4AD}" destId="{13ACDE90-999D-4AD3-BB15-789BF18E9A52}" srcOrd="0" destOrd="0" presId="urn:microsoft.com/office/officeart/2008/layout/LinedList"/>
    <dgm:cxn modelId="{BA0FFC73-5023-44C7-8B46-96F84D8920C3}" type="presParOf" srcId="{2C6286D7-AD99-48D6-AC85-7602E9E3E4AD}" destId="{9EF9D648-805F-4301-8ED1-7ECFDD2478B5}" srcOrd="1" destOrd="0" presId="urn:microsoft.com/office/officeart/2008/layout/LinedList"/>
    <dgm:cxn modelId="{8C6E0D4F-6ABA-4718-A5B1-1FB37672D75E}" type="presParOf" srcId="{9EF9D648-805F-4301-8ED1-7ECFDD2478B5}" destId="{0B395275-5FE9-4535-BAC6-99D83818ECF9}" srcOrd="0" destOrd="0" presId="urn:microsoft.com/office/officeart/2008/layout/LinedList"/>
    <dgm:cxn modelId="{1FE8DA68-5D23-4FB2-A1B5-F530E84DF10F}" type="presParOf" srcId="{9EF9D648-805F-4301-8ED1-7ECFDD2478B5}" destId="{831877E8-7472-4E6E-A606-A7542F36DC79}" srcOrd="1" destOrd="0" presId="urn:microsoft.com/office/officeart/2008/layout/LinedList"/>
    <dgm:cxn modelId="{416A2050-B8EE-4A9E-A567-AD4C27F1026D}" type="presParOf" srcId="{831877E8-7472-4E6E-A606-A7542F36DC79}" destId="{5BB04596-C576-4E26-83C6-D3AB424B0629}" srcOrd="0" destOrd="0" presId="urn:microsoft.com/office/officeart/2008/layout/LinedList"/>
    <dgm:cxn modelId="{1F0449E0-77FB-4B8F-B091-09802643D88E}" type="presParOf" srcId="{831877E8-7472-4E6E-A606-A7542F36DC79}" destId="{6C012BBA-B3B7-4D55-A460-4823E7CE3FA6}" srcOrd="1" destOrd="0" presId="urn:microsoft.com/office/officeart/2008/layout/LinedList"/>
    <dgm:cxn modelId="{B1BBACDE-519D-408C-8670-F8E4C627C10F}" type="presParOf" srcId="{831877E8-7472-4E6E-A606-A7542F36DC79}" destId="{54FEF236-9A42-40DC-A997-45FFACE1290F}" srcOrd="2" destOrd="0" presId="urn:microsoft.com/office/officeart/2008/layout/LinedList"/>
    <dgm:cxn modelId="{42152EB5-D921-4132-8B55-83539BFEC2DE}" type="presParOf" srcId="{9EF9D648-805F-4301-8ED1-7ECFDD2478B5}" destId="{5649E1A3-4F9A-42D6-844E-C192C1782A11}" srcOrd="2" destOrd="0" presId="urn:microsoft.com/office/officeart/2008/layout/LinedList"/>
    <dgm:cxn modelId="{78132923-6326-450B-BD4A-FD4E41E642BC}" type="presParOf" srcId="{9EF9D648-805F-4301-8ED1-7ECFDD2478B5}" destId="{7CD3D85D-92A4-40DE-9A64-C2CE393E1577}" srcOrd="3" destOrd="0" presId="urn:microsoft.com/office/officeart/2008/layout/LinedList"/>
    <dgm:cxn modelId="{2B4B1289-1BF6-45C4-AC1F-FD28D7BD51C2}" type="presParOf" srcId="{9EF9D648-805F-4301-8ED1-7ECFDD2478B5}" destId="{D3470690-178C-4AA8-A8B1-FEA7A889B322}" srcOrd="4" destOrd="0" presId="urn:microsoft.com/office/officeart/2008/layout/LinedList"/>
    <dgm:cxn modelId="{C9CC0085-289B-41FC-A947-E53A6206C269}" type="presParOf" srcId="{D3470690-178C-4AA8-A8B1-FEA7A889B322}" destId="{BE0D3F34-59DC-4202-88C1-3B52935823E3}" srcOrd="0" destOrd="0" presId="urn:microsoft.com/office/officeart/2008/layout/LinedList"/>
    <dgm:cxn modelId="{52DA907D-C8D1-4394-A112-79AF10A04BFF}" type="presParOf" srcId="{D3470690-178C-4AA8-A8B1-FEA7A889B322}" destId="{A033A68A-FE43-44C3-A6A3-7549EA593ABA}" srcOrd="1" destOrd="0" presId="urn:microsoft.com/office/officeart/2008/layout/LinedList"/>
    <dgm:cxn modelId="{805674AC-8EAE-4FD5-B533-3BF6291EDA09}" type="presParOf" srcId="{D3470690-178C-4AA8-A8B1-FEA7A889B322}" destId="{9F263FC6-DB91-4F13-A997-27554DE9621D}" srcOrd="2" destOrd="0" presId="urn:microsoft.com/office/officeart/2008/layout/LinedList"/>
    <dgm:cxn modelId="{2DFD9F58-EC47-4331-A827-4786F94342A7}" type="presParOf" srcId="{9EF9D648-805F-4301-8ED1-7ECFDD2478B5}" destId="{BA950141-BDE5-494F-921C-026C50B950C2}" srcOrd="5" destOrd="0" presId="urn:microsoft.com/office/officeart/2008/layout/LinedList"/>
    <dgm:cxn modelId="{872C43F2-A8AE-4C3A-9CF6-E08726283F43}" type="presParOf" srcId="{9EF9D648-805F-4301-8ED1-7ECFDD2478B5}" destId="{85B1A8D2-66CA-4251-88CA-2758C55B5C06}" srcOrd="6"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8C1767B-8B0C-4990-A844-BADEB0081E3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48A7757-1614-45C4-B449-1D508C64EBE4}">
      <dgm:prSet phldrT="[Text]" custT="1"/>
      <dgm:spPr/>
      <dgm:t>
        <a:bodyPr/>
        <a:lstStyle/>
        <a:p>
          <a:endParaRPr lang="en-US" sz="2100" dirty="0">
            <a:latin typeface="Trebuchet MS" panose="020B0603020202020204" pitchFamily="34" charset="0"/>
            <a:cs typeface="Arial" panose="020B0604020202020204" pitchFamily="34" charset="0"/>
          </a:endParaRPr>
        </a:p>
      </dgm:t>
    </dgm:pt>
    <dgm:pt modelId="{69F21E63-6EF0-4D5A-A099-9C47C2874F99}" type="parTrans" cxnId="{7A0AEDFE-14B2-4B3A-BD90-9ED3ED537752}">
      <dgm:prSet/>
      <dgm:spPr/>
      <dgm:t>
        <a:bodyPr/>
        <a:lstStyle/>
        <a:p>
          <a:endParaRPr lang="en-US" sz="2100">
            <a:latin typeface="Trebuchet MS" panose="020B0603020202020204" pitchFamily="34" charset="0"/>
            <a:cs typeface="Arial" panose="020B0604020202020204" pitchFamily="34" charset="0"/>
          </a:endParaRPr>
        </a:p>
      </dgm:t>
    </dgm:pt>
    <dgm:pt modelId="{C3F4F952-8A94-4405-99E3-9073714FC5B5}" type="sibTrans" cxnId="{7A0AEDFE-14B2-4B3A-BD90-9ED3ED537752}">
      <dgm:prSet/>
      <dgm:spPr/>
      <dgm:t>
        <a:bodyPr/>
        <a:lstStyle/>
        <a:p>
          <a:endParaRPr lang="en-US" sz="2100">
            <a:latin typeface="Trebuchet MS" panose="020B0603020202020204" pitchFamily="34" charset="0"/>
            <a:cs typeface="Arial" panose="020B0604020202020204" pitchFamily="34" charset="0"/>
          </a:endParaRPr>
        </a:p>
      </dgm:t>
    </dgm:pt>
    <dgm:pt modelId="{BB37B9CD-D4E8-4164-ADF9-4A6B12E63FA5}">
      <dgm:prSet phldrT="[Text]" custT="1"/>
      <dgm:spPr/>
      <dgm:t>
        <a:bodyPr/>
        <a:lstStyle/>
        <a:p>
          <a:pPr>
            <a:buNone/>
          </a:pPr>
          <a:r>
            <a:rPr lang="en-US" sz="2100" kern="1200" dirty="0"/>
            <a:t>ENTSO-E to publish annual report on Incidents Classification Scale (ICS) end September 2022</a:t>
          </a:r>
        </a:p>
      </dgm:t>
    </dgm:pt>
    <dgm:pt modelId="{32FBE2EB-4B0D-48FE-BCEB-C00EE1347E96}" type="parTrans" cxnId="{74EC1D57-48AF-4824-A902-A271E7A9E36F}">
      <dgm:prSet/>
      <dgm:spPr/>
      <dgm:t>
        <a:bodyPr/>
        <a:lstStyle/>
        <a:p>
          <a:endParaRPr lang="en-US" sz="2100">
            <a:latin typeface="Trebuchet MS" panose="020B0603020202020204" pitchFamily="34" charset="0"/>
            <a:cs typeface="Arial" panose="020B0604020202020204" pitchFamily="34" charset="0"/>
          </a:endParaRPr>
        </a:p>
      </dgm:t>
    </dgm:pt>
    <dgm:pt modelId="{A9897B4F-8028-45B9-9972-A8B0DD4347B8}" type="sibTrans" cxnId="{74EC1D57-48AF-4824-A902-A271E7A9E36F}">
      <dgm:prSet/>
      <dgm:spPr/>
      <dgm:t>
        <a:bodyPr/>
        <a:lstStyle/>
        <a:p>
          <a:endParaRPr lang="en-US" sz="2100">
            <a:latin typeface="Trebuchet MS" panose="020B0603020202020204" pitchFamily="34" charset="0"/>
            <a:cs typeface="Arial" panose="020B0604020202020204" pitchFamily="34" charset="0"/>
          </a:endParaRPr>
        </a:p>
      </dgm:t>
    </dgm:pt>
    <dgm:pt modelId="{27F9D8A4-38FA-4474-B75E-DE7021DCE1C7}">
      <dgm:prSet phldrT="[Text]" custT="1"/>
      <dgm:spPr/>
      <dgm:t>
        <a:bodyPr/>
        <a:lstStyle/>
        <a:p>
          <a:pPr>
            <a:buNone/>
          </a:pPr>
          <a:r>
            <a:rPr lang="en-US" sz="2100" kern="1200" dirty="0"/>
            <a:t>ENTSO-E to publish annual report on Load-Frequency Control (LFC) end September 2022</a:t>
          </a:r>
        </a:p>
      </dgm:t>
    </dgm:pt>
    <dgm:pt modelId="{DFDBFC93-68C1-4479-BC67-9D178C351D1A}" type="parTrans" cxnId="{B4ED89C9-7196-4100-82C9-DFC42E8DA721}">
      <dgm:prSet/>
      <dgm:spPr/>
      <dgm:t>
        <a:bodyPr/>
        <a:lstStyle/>
        <a:p>
          <a:endParaRPr lang="de-DE"/>
        </a:p>
      </dgm:t>
    </dgm:pt>
    <dgm:pt modelId="{EE750ED3-AB0F-4CE8-A98F-89BFF169DC51}" type="sibTrans" cxnId="{B4ED89C9-7196-4100-82C9-DFC42E8DA721}">
      <dgm:prSet/>
      <dgm:spPr/>
      <dgm:t>
        <a:bodyPr/>
        <a:lstStyle/>
        <a:p>
          <a:endParaRPr lang="de-DE"/>
        </a:p>
      </dgm:t>
    </dgm:pt>
    <dgm:pt modelId="{B5A68F1B-FDA7-4D84-B6F7-E6EC34733E47}">
      <dgm:prSet phldrT="[Text]" custT="1"/>
      <dgm:spPr/>
      <dgm:t>
        <a:bodyPr/>
        <a:lstStyle/>
        <a:p>
          <a:pPr>
            <a:buNone/>
          </a:pPr>
          <a:r>
            <a:rPr lang="en-US" sz="2100" kern="1200" dirty="0"/>
            <a:t>ENTSO-E to publish annual report on Regional Coordination Assessment end September 2022</a:t>
          </a:r>
        </a:p>
      </dgm:t>
    </dgm:pt>
    <dgm:pt modelId="{E0475A09-1A47-452E-9BA7-EA21E123928F}" type="parTrans" cxnId="{B022B21C-9184-403C-A209-CDC335914AAB}">
      <dgm:prSet/>
      <dgm:spPr/>
      <dgm:t>
        <a:bodyPr/>
        <a:lstStyle/>
        <a:p>
          <a:endParaRPr lang="de-CH"/>
        </a:p>
      </dgm:t>
    </dgm:pt>
    <dgm:pt modelId="{2150A93C-4BDC-472E-9E97-2F54C3D44C90}" type="sibTrans" cxnId="{B022B21C-9184-403C-A209-CDC335914AAB}">
      <dgm:prSet/>
      <dgm:spPr/>
      <dgm:t>
        <a:bodyPr/>
        <a:lstStyle/>
        <a:p>
          <a:endParaRPr lang="de-CH"/>
        </a:p>
      </dgm:t>
    </dgm:pt>
    <dgm:pt modelId="{01AEB73C-D5C4-4ACA-A396-72DE29A5854F}" type="pres">
      <dgm:prSet presAssocID="{18C1767B-8B0C-4990-A844-BADEB0081E39}" presName="vert0" presStyleCnt="0">
        <dgm:presLayoutVars>
          <dgm:dir/>
          <dgm:animOne val="branch"/>
          <dgm:animLvl val="lvl"/>
        </dgm:presLayoutVars>
      </dgm:prSet>
      <dgm:spPr/>
    </dgm:pt>
    <dgm:pt modelId="{BB5721E1-0413-46CA-8047-12F87E8FE2E5}" type="pres">
      <dgm:prSet presAssocID="{A48A7757-1614-45C4-B449-1D508C64EBE4}" presName="thickLine" presStyleLbl="alignNode1" presStyleIdx="0" presStyleCnt="1"/>
      <dgm:spPr/>
    </dgm:pt>
    <dgm:pt modelId="{2C6286D7-AD99-48D6-AC85-7602E9E3E4AD}" type="pres">
      <dgm:prSet presAssocID="{A48A7757-1614-45C4-B449-1D508C64EBE4}" presName="horz1" presStyleCnt="0"/>
      <dgm:spPr/>
    </dgm:pt>
    <dgm:pt modelId="{13ACDE90-999D-4AD3-BB15-789BF18E9A52}" type="pres">
      <dgm:prSet presAssocID="{A48A7757-1614-45C4-B449-1D508C64EBE4}" presName="tx1" presStyleLbl="revTx" presStyleIdx="0" presStyleCnt="4"/>
      <dgm:spPr/>
    </dgm:pt>
    <dgm:pt modelId="{9EF9D648-805F-4301-8ED1-7ECFDD2478B5}" type="pres">
      <dgm:prSet presAssocID="{A48A7757-1614-45C4-B449-1D508C64EBE4}" presName="vert1" presStyleCnt="0"/>
      <dgm:spPr/>
    </dgm:pt>
    <dgm:pt modelId="{0B395275-5FE9-4535-BAC6-99D83818ECF9}" type="pres">
      <dgm:prSet presAssocID="{BB37B9CD-D4E8-4164-ADF9-4A6B12E63FA5}" presName="vertSpace2a" presStyleCnt="0"/>
      <dgm:spPr/>
    </dgm:pt>
    <dgm:pt modelId="{831877E8-7472-4E6E-A606-A7542F36DC79}" type="pres">
      <dgm:prSet presAssocID="{BB37B9CD-D4E8-4164-ADF9-4A6B12E63FA5}" presName="horz2" presStyleCnt="0"/>
      <dgm:spPr/>
    </dgm:pt>
    <dgm:pt modelId="{5BB04596-C576-4E26-83C6-D3AB424B0629}" type="pres">
      <dgm:prSet presAssocID="{BB37B9CD-D4E8-4164-ADF9-4A6B12E63FA5}" presName="horzSpace2" presStyleCnt="0"/>
      <dgm:spPr/>
    </dgm:pt>
    <dgm:pt modelId="{6C012BBA-B3B7-4D55-A460-4823E7CE3FA6}" type="pres">
      <dgm:prSet presAssocID="{BB37B9CD-D4E8-4164-ADF9-4A6B12E63FA5}" presName="tx2" presStyleLbl="revTx" presStyleIdx="1" presStyleCnt="4"/>
      <dgm:spPr/>
    </dgm:pt>
    <dgm:pt modelId="{54FEF236-9A42-40DC-A997-45FFACE1290F}" type="pres">
      <dgm:prSet presAssocID="{BB37B9CD-D4E8-4164-ADF9-4A6B12E63FA5}" presName="vert2" presStyleCnt="0"/>
      <dgm:spPr/>
    </dgm:pt>
    <dgm:pt modelId="{5649E1A3-4F9A-42D6-844E-C192C1782A11}" type="pres">
      <dgm:prSet presAssocID="{BB37B9CD-D4E8-4164-ADF9-4A6B12E63FA5}" presName="thinLine2b" presStyleLbl="callout" presStyleIdx="0" presStyleCnt="3" custLinFactY="-300000" custLinFactNeighborX="0" custLinFactNeighborY="-362283"/>
      <dgm:spPr/>
    </dgm:pt>
    <dgm:pt modelId="{7CD3D85D-92A4-40DE-9A64-C2CE393E1577}" type="pres">
      <dgm:prSet presAssocID="{BB37B9CD-D4E8-4164-ADF9-4A6B12E63FA5}" presName="vertSpace2b" presStyleCnt="0"/>
      <dgm:spPr/>
    </dgm:pt>
    <dgm:pt modelId="{D3470690-178C-4AA8-A8B1-FEA7A889B322}" type="pres">
      <dgm:prSet presAssocID="{27F9D8A4-38FA-4474-B75E-DE7021DCE1C7}" presName="horz2" presStyleCnt="0"/>
      <dgm:spPr/>
    </dgm:pt>
    <dgm:pt modelId="{BE0D3F34-59DC-4202-88C1-3B52935823E3}" type="pres">
      <dgm:prSet presAssocID="{27F9D8A4-38FA-4474-B75E-DE7021DCE1C7}" presName="horzSpace2" presStyleCnt="0"/>
      <dgm:spPr/>
    </dgm:pt>
    <dgm:pt modelId="{A033A68A-FE43-44C3-A6A3-7549EA593ABA}" type="pres">
      <dgm:prSet presAssocID="{27F9D8A4-38FA-4474-B75E-DE7021DCE1C7}" presName="tx2" presStyleLbl="revTx" presStyleIdx="2" presStyleCnt="4" custScaleY="53137" custLinFactNeighborX="-310" custLinFactNeighborY="-13169"/>
      <dgm:spPr/>
    </dgm:pt>
    <dgm:pt modelId="{9F263FC6-DB91-4F13-A997-27554DE9621D}" type="pres">
      <dgm:prSet presAssocID="{27F9D8A4-38FA-4474-B75E-DE7021DCE1C7}" presName="vert2" presStyleCnt="0"/>
      <dgm:spPr/>
    </dgm:pt>
    <dgm:pt modelId="{BA950141-BDE5-494F-921C-026C50B950C2}" type="pres">
      <dgm:prSet presAssocID="{27F9D8A4-38FA-4474-B75E-DE7021DCE1C7}" presName="thinLine2b" presStyleLbl="callout" presStyleIdx="1" presStyleCnt="3"/>
      <dgm:spPr/>
    </dgm:pt>
    <dgm:pt modelId="{85B1A8D2-66CA-4251-88CA-2758C55B5C06}" type="pres">
      <dgm:prSet presAssocID="{27F9D8A4-38FA-4474-B75E-DE7021DCE1C7}" presName="vertSpace2b" presStyleCnt="0"/>
      <dgm:spPr/>
    </dgm:pt>
    <dgm:pt modelId="{89BCEEB9-1E46-49FA-8DBD-09848D6DD57A}" type="pres">
      <dgm:prSet presAssocID="{B5A68F1B-FDA7-4D84-B6F7-E6EC34733E47}" presName="horz2" presStyleCnt="0"/>
      <dgm:spPr/>
    </dgm:pt>
    <dgm:pt modelId="{D4C900AD-DDDF-4121-BC7D-C6722AADF07A}" type="pres">
      <dgm:prSet presAssocID="{B5A68F1B-FDA7-4D84-B6F7-E6EC34733E47}" presName="horzSpace2" presStyleCnt="0"/>
      <dgm:spPr/>
    </dgm:pt>
    <dgm:pt modelId="{275B3005-E10C-4268-9F0D-34701222D5D9}" type="pres">
      <dgm:prSet presAssocID="{B5A68F1B-FDA7-4D84-B6F7-E6EC34733E47}" presName="tx2" presStyleLbl="revTx" presStyleIdx="3" presStyleCnt="4" custLinFactNeighborX="-310" custLinFactNeighborY="12068"/>
      <dgm:spPr/>
    </dgm:pt>
    <dgm:pt modelId="{0F32CDB5-6F23-41EA-A3C5-2C964E4ADD33}" type="pres">
      <dgm:prSet presAssocID="{B5A68F1B-FDA7-4D84-B6F7-E6EC34733E47}" presName="vert2" presStyleCnt="0"/>
      <dgm:spPr/>
    </dgm:pt>
    <dgm:pt modelId="{69D35690-E5AA-4097-ABDE-122136F8FBF0}" type="pres">
      <dgm:prSet presAssocID="{B5A68F1B-FDA7-4D84-B6F7-E6EC34733E47}" presName="thinLine2b" presStyleLbl="callout" presStyleIdx="2" presStyleCnt="3"/>
      <dgm:spPr/>
    </dgm:pt>
    <dgm:pt modelId="{A246A2E6-241D-4EA1-A66D-EEED4888BFBC}" type="pres">
      <dgm:prSet presAssocID="{B5A68F1B-FDA7-4D84-B6F7-E6EC34733E47}" presName="vertSpace2b" presStyleCnt="0"/>
      <dgm:spPr/>
    </dgm:pt>
  </dgm:ptLst>
  <dgm:cxnLst>
    <dgm:cxn modelId="{3FA4050D-E211-47D5-B5E5-8F90B37A8940}" type="presOf" srcId="{BB37B9CD-D4E8-4164-ADF9-4A6B12E63FA5}" destId="{6C012BBA-B3B7-4D55-A460-4823E7CE3FA6}" srcOrd="0" destOrd="0" presId="urn:microsoft.com/office/officeart/2008/layout/LinedList"/>
    <dgm:cxn modelId="{B022B21C-9184-403C-A209-CDC335914AAB}" srcId="{A48A7757-1614-45C4-B449-1D508C64EBE4}" destId="{B5A68F1B-FDA7-4D84-B6F7-E6EC34733E47}" srcOrd="2" destOrd="0" parTransId="{E0475A09-1A47-452E-9BA7-EA21E123928F}" sibTransId="{2150A93C-4BDC-472E-9E97-2F54C3D44C90}"/>
    <dgm:cxn modelId="{74EC1D57-48AF-4824-A902-A271E7A9E36F}" srcId="{A48A7757-1614-45C4-B449-1D508C64EBE4}" destId="{BB37B9CD-D4E8-4164-ADF9-4A6B12E63FA5}" srcOrd="0" destOrd="0" parTransId="{32FBE2EB-4B0D-48FE-BCEB-C00EE1347E96}" sibTransId="{A9897B4F-8028-45B9-9972-A8B0DD4347B8}"/>
    <dgm:cxn modelId="{B30ABD96-15EB-4F79-A11C-0881101D22F7}" type="presOf" srcId="{27F9D8A4-38FA-4474-B75E-DE7021DCE1C7}" destId="{A033A68A-FE43-44C3-A6A3-7549EA593ABA}" srcOrd="0" destOrd="0" presId="urn:microsoft.com/office/officeart/2008/layout/LinedList"/>
    <dgm:cxn modelId="{D2408DC3-22D2-496E-A075-3E37150318F9}" type="presOf" srcId="{18C1767B-8B0C-4990-A844-BADEB0081E39}" destId="{01AEB73C-D5C4-4ACA-A396-72DE29A5854F}" srcOrd="0" destOrd="0" presId="urn:microsoft.com/office/officeart/2008/layout/LinedList"/>
    <dgm:cxn modelId="{150335C8-B732-414A-8347-73C544C7B280}" type="presOf" srcId="{B5A68F1B-FDA7-4D84-B6F7-E6EC34733E47}" destId="{275B3005-E10C-4268-9F0D-34701222D5D9}" srcOrd="0" destOrd="0" presId="urn:microsoft.com/office/officeart/2008/layout/LinedList"/>
    <dgm:cxn modelId="{B4ED89C9-7196-4100-82C9-DFC42E8DA721}" srcId="{A48A7757-1614-45C4-B449-1D508C64EBE4}" destId="{27F9D8A4-38FA-4474-B75E-DE7021DCE1C7}" srcOrd="1" destOrd="0" parTransId="{DFDBFC93-68C1-4479-BC67-9D178C351D1A}" sibTransId="{EE750ED3-AB0F-4CE8-A98F-89BFF169DC51}"/>
    <dgm:cxn modelId="{53D9D6EB-C068-4E56-A7E9-6D99557B4A65}" type="presOf" srcId="{A48A7757-1614-45C4-B449-1D508C64EBE4}" destId="{13ACDE90-999D-4AD3-BB15-789BF18E9A52}" srcOrd="0" destOrd="0" presId="urn:microsoft.com/office/officeart/2008/layout/LinedList"/>
    <dgm:cxn modelId="{7A0AEDFE-14B2-4B3A-BD90-9ED3ED537752}" srcId="{18C1767B-8B0C-4990-A844-BADEB0081E39}" destId="{A48A7757-1614-45C4-B449-1D508C64EBE4}" srcOrd="0" destOrd="0" parTransId="{69F21E63-6EF0-4D5A-A099-9C47C2874F99}" sibTransId="{C3F4F952-8A94-4405-99E3-9073714FC5B5}"/>
    <dgm:cxn modelId="{872EA1B8-205A-44BB-9B54-F0AF1EF3B816}" type="presParOf" srcId="{01AEB73C-D5C4-4ACA-A396-72DE29A5854F}" destId="{BB5721E1-0413-46CA-8047-12F87E8FE2E5}" srcOrd="0" destOrd="0" presId="urn:microsoft.com/office/officeart/2008/layout/LinedList"/>
    <dgm:cxn modelId="{60DAF047-C6C9-48C6-9BD7-D89D287B4809}" type="presParOf" srcId="{01AEB73C-D5C4-4ACA-A396-72DE29A5854F}" destId="{2C6286D7-AD99-48D6-AC85-7602E9E3E4AD}" srcOrd="1" destOrd="0" presId="urn:microsoft.com/office/officeart/2008/layout/LinedList"/>
    <dgm:cxn modelId="{845130CA-FD74-4E45-9586-DBC246988007}" type="presParOf" srcId="{2C6286D7-AD99-48D6-AC85-7602E9E3E4AD}" destId="{13ACDE90-999D-4AD3-BB15-789BF18E9A52}" srcOrd="0" destOrd="0" presId="urn:microsoft.com/office/officeart/2008/layout/LinedList"/>
    <dgm:cxn modelId="{BA0FFC73-5023-44C7-8B46-96F84D8920C3}" type="presParOf" srcId="{2C6286D7-AD99-48D6-AC85-7602E9E3E4AD}" destId="{9EF9D648-805F-4301-8ED1-7ECFDD2478B5}" srcOrd="1" destOrd="0" presId="urn:microsoft.com/office/officeart/2008/layout/LinedList"/>
    <dgm:cxn modelId="{8C6E0D4F-6ABA-4718-A5B1-1FB37672D75E}" type="presParOf" srcId="{9EF9D648-805F-4301-8ED1-7ECFDD2478B5}" destId="{0B395275-5FE9-4535-BAC6-99D83818ECF9}" srcOrd="0" destOrd="0" presId="urn:microsoft.com/office/officeart/2008/layout/LinedList"/>
    <dgm:cxn modelId="{1FE8DA68-5D23-4FB2-A1B5-F530E84DF10F}" type="presParOf" srcId="{9EF9D648-805F-4301-8ED1-7ECFDD2478B5}" destId="{831877E8-7472-4E6E-A606-A7542F36DC79}" srcOrd="1" destOrd="0" presId="urn:microsoft.com/office/officeart/2008/layout/LinedList"/>
    <dgm:cxn modelId="{416A2050-B8EE-4A9E-A567-AD4C27F1026D}" type="presParOf" srcId="{831877E8-7472-4E6E-A606-A7542F36DC79}" destId="{5BB04596-C576-4E26-83C6-D3AB424B0629}" srcOrd="0" destOrd="0" presId="urn:microsoft.com/office/officeart/2008/layout/LinedList"/>
    <dgm:cxn modelId="{1F0449E0-77FB-4B8F-B091-09802643D88E}" type="presParOf" srcId="{831877E8-7472-4E6E-A606-A7542F36DC79}" destId="{6C012BBA-B3B7-4D55-A460-4823E7CE3FA6}" srcOrd="1" destOrd="0" presId="urn:microsoft.com/office/officeart/2008/layout/LinedList"/>
    <dgm:cxn modelId="{B1BBACDE-519D-408C-8670-F8E4C627C10F}" type="presParOf" srcId="{831877E8-7472-4E6E-A606-A7542F36DC79}" destId="{54FEF236-9A42-40DC-A997-45FFACE1290F}" srcOrd="2" destOrd="0" presId="urn:microsoft.com/office/officeart/2008/layout/LinedList"/>
    <dgm:cxn modelId="{42152EB5-D921-4132-8B55-83539BFEC2DE}" type="presParOf" srcId="{9EF9D648-805F-4301-8ED1-7ECFDD2478B5}" destId="{5649E1A3-4F9A-42D6-844E-C192C1782A11}" srcOrd="2" destOrd="0" presId="urn:microsoft.com/office/officeart/2008/layout/LinedList"/>
    <dgm:cxn modelId="{78132923-6326-450B-BD4A-FD4E41E642BC}" type="presParOf" srcId="{9EF9D648-805F-4301-8ED1-7ECFDD2478B5}" destId="{7CD3D85D-92A4-40DE-9A64-C2CE393E1577}" srcOrd="3" destOrd="0" presId="urn:microsoft.com/office/officeart/2008/layout/LinedList"/>
    <dgm:cxn modelId="{2B4B1289-1BF6-45C4-AC1F-FD28D7BD51C2}" type="presParOf" srcId="{9EF9D648-805F-4301-8ED1-7ECFDD2478B5}" destId="{D3470690-178C-4AA8-A8B1-FEA7A889B322}" srcOrd="4" destOrd="0" presId="urn:microsoft.com/office/officeart/2008/layout/LinedList"/>
    <dgm:cxn modelId="{C9CC0085-289B-41FC-A947-E53A6206C269}" type="presParOf" srcId="{D3470690-178C-4AA8-A8B1-FEA7A889B322}" destId="{BE0D3F34-59DC-4202-88C1-3B52935823E3}" srcOrd="0" destOrd="0" presId="urn:microsoft.com/office/officeart/2008/layout/LinedList"/>
    <dgm:cxn modelId="{52DA907D-C8D1-4394-A112-79AF10A04BFF}" type="presParOf" srcId="{D3470690-178C-4AA8-A8B1-FEA7A889B322}" destId="{A033A68A-FE43-44C3-A6A3-7549EA593ABA}" srcOrd="1" destOrd="0" presId="urn:microsoft.com/office/officeart/2008/layout/LinedList"/>
    <dgm:cxn modelId="{805674AC-8EAE-4FD5-B533-3BF6291EDA09}" type="presParOf" srcId="{D3470690-178C-4AA8-A8B1-FEA7A889B322}" destId="{9F263FC6-DB91-4F13-A997-27554DE9621D}" srcOrd="2" destOrd="0" presId="urn:microsoft.com/office/officeart/2008/layout/LinedList"/>
    <dgm:cxn modelId="{2DFD9F58-EC47-4331-A827-4786F94342A7}" type="presParOf" srcId="{9EF9D648-805F-4301-8ED1-7ECFDD2478B5}" destId="{BA950141-BDE5-494F-921C-026C50B950C2}" srcOrd="5" destOrd="0" presId="urn:microsoft.com/office/officeart/2008/layout/LinedList"/>
    <dgm:cxn modelId="{872C43F2-A8AE-4C3A-9CF6-E08726283F43}" type="presParOf" srcId="{9EF9D648-805F-4301-8ED1-7ECFDD2478B5}" destId="{85B1A8D2-66CA-4251-88CA-2758C55B5C06}" srcOrd="6" destOrd="0" presId="urn:microsoft.com/office/officeart/2008/layout/LinedList"/>
    <dgm:cxn modelId="{3E0386F4-4374-4228-8AA0-CDB18D0B3111}" type="presParOf" srcId="{9EF9D648-805F-4301-8ED1-7ECFDD2478B5}" destId="{89BCEEB9-1E46-49FA-8DBD-09848D6DD57A}" srcOrd="7" destOrd="0" presId="urn:microsoft.com/office/officeart/2008/layout/LinedList"/>
    <dgm:cxn modelId="{C41D6E86-A83A-46A8-AD28-60F573D59350}" type="presParOf" srcId="{89BCEEB9-1E46-49FA-8DBD-09848D6DD57A}" destId="{D4C900AD-DDDF-4121-BC7D-C6722AADF07A}" srcOrd="0" destOrd="0" presId="urn:microsoft.com/office/officeart/2008/layout/LinedList"/>
    <dgm:cxn modelId="{0F04FF9D-DDA8-4F4C-A529-CEF780054AF1}" type="presParOf" srcId="{89BCEEB9-1E46-49FA-8DBD-09848D6DD57A}" destId="{275B3005-E10C-4268-9F0D-34701222D5D9}" srcOrd="1" destOrd="0" presId="urn:microsoft.com/office/officeart/2008/layout/LinedList"/>
    <dgm:cxn modelId="{53575DD2-C7F8-42A1-9D4A-4A93C2A081F9}" type="presParOf" srcId="{89BCEEB9-1E46-49FA-8DBD-09848D6DD57A}" destId="{0F32CDB5-6F23-41EA-A3C5-2C964E4ADD33}" srcOrd="2" destOrd="0" presId="urn:microsoft.com/office/officeart/2008/layout/LinedList"/>
    <dgm:cxn modelId="{95942B2E-458C-4B1A-A5BA-D693A02FE8BD}" type="presParOf" srcId="{9EF9D648-805F-4301-8ED1-7ECFDD2478B5}" destId="{69D35690-E5AA-4097-ABDE-122136F8FBF0}" srcOrd="8" destOrd="0" presId="urn:microsoft.com/office/officeart/2008/layout/LinedList"/>
    <dgm:cxn modelId="{ED0A17CE-B0AE-42E6-954C-569A37C0EEEB}" type="presParOf" srcId="{9EF9D648-805F-4301-8ED1-7ECFDD2478B5}" destId="{A246A2E6-241D-4EA1-A66D-EEED4888BFBC}" srcOrd="9"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E186271-17CC-421D-ACCC-71CDE7813025}" type="doc">
      <dgm:prSet loTypeId="urn:microsoft.com/office/officeart/2005/8/layout/hList6" loCatId="list" qsTypeId="urn:microsoft.com/office/officeart/2005/8/quickstyle/simple1" qsCatId="simple" csTypeId="urn:microsoft.com/office/officeart/2005/8/colors/colorful2" csCatId="colorful" phldr="1"/>
      <dgm:spPr/>
      <dgm:t>
        <a:bodyPr/>
        <a:lstStyle/>
        <a:p>
          <a:endParaRPr lang="en-GB"/>
        </a:p>
      </dgm:t>
    </dgm:pt>
    <dgm:pt modelId="{85816829-ACC4-4AC2-9343-06A29D7F2787}">
      <dgm:prSet phldrT="[Text]"/>
      <dgm:spPr>
        <a:solidFill>
          <a:schemeClr val="accent1"/>
        </a:solidFill>
      </dgm:spPr>
      <dgm:t>
        <a:bodyPr/>
        <a:lstStyle/>
        <a:p>
          <a:pPr algn="ctr"/>
          <a:r>
            <a:rPr lang="en-GB" b="1" dirty="0"/>
            <a:t>Amendments on CACM GL</a:t>
          </a:r>
          <a:r>
            <a:rPr lang="en-GB" dirty="0"/>
            <a:t>: </a:t>
          </a:r>
          <a:endParaRPr lang="pl-PL" dirty="0"/>
        </a:p>
        <a:p>
          <a:pPr algn="l"/>
          <a:r>
            <a:rPr lang="en-GB" dirty="0"/>
            <a:t>GLDPM is removed creating a possible gap on data required for individual grid model preparation, new requirements for type A generators </a:t>
          </a:r>
        </a:p>
      </dgm:t>
    </dgm:pt>
    <dgm:pt modelId="{236269A1-5FCA-4DFD-BF88-E61D2EE7A847}" type="parTrans" cxnId="{610F83EA-915F-4E42-8A31-3B679DBED093}">
      <dgm:prSet/>
      <dgm:spPr/>
      <dgm:t>
        <a:bodyPr/>
        <a:lstStyle/>
        <a:p>
          <a:endParaRPr lang="en-GB"/>
        </a:p>
      </dgm:t>
    </dgm:pt>
    <dgm:pt modelId="{2F6413B7-E437-4F14-BD0B-C676BD44A905}" type="sibTrans" cxnId="{610F83EA-915F-4E42-8A31-3B679DBED093}">
      <dgm:prSet/>
      <dgm:spPr/>
      <dgm:t>
        <a:bodyPr/>
        <a:lstStyle/>
        <a:p>
          <a:endParaRPr lang="en-GB"/>
        </a:p>
      </dgm:t>
    </dgm:pt>
    <dgm:pt modelId="{44EA7064-A62B-4B8D-9329-670E812F3E22}">
      <dgm:prSet phldrT="[Text]"/>
      <dgm:spPr>
        <a:solidFill>
          <a:schemeClr val="accent3">
            <a:lumMod val="75000"/>
          </a:schemeClr>
        </a:solidFill>
      </dgm:spPr>
      <dgm:t>
        <a:bodyPr/>
        <a:lstStyle/>
        <a:p>
          <a:pPr algn="ctr"/>
          <a:r>
            <a:rPr lang="en-GB" b="1" dirty="0"/>
            <a:t>Joint TSO-DSO Roadmap on Demand Side Flexibility</a:t>
          </a:r>
          <a:r>
            <a:rPr lang="en-GB" dirty="0"/>
            <a:t>:</a:t>
          </a:r>
          <a:endParaRPr lang="pl-PL" dirty="0"/>
        </a:p>
        <a:p>
          <a:pPr algn="l"/>
          <a:r>
            <a:rPr lang="pl-PL" dirty="0"/>
            <a:t>Request</a:t>
          </a:r>
          <a:r>
            <a:rPr lang="en-GB" dirty="0"/>
            <a:t> for disaggregation of aggregated data (for congestion management purposes), treatment of non-significant grid users  </a:t>
          </a:r>
        </a:p>
      </dgm:t>
    </dgm:pt>
    <dgm:pt modelId="{FA08D196-5CCD-40D0-B889-680F7B6B4D6D}" type="parTrans" cxnId="{6AF9EB0C-EF7D-4F38-8D61-3D9C1F4B4DCD}">
      <dgm:prSet/>
      <dgm:spPr/>
      <dgm:t>
        <a:bodyPr/>
        <a:lstStyle/>
        <a:p>
          <a:endParaRPr lang="en-GB"/>
        </a:p>
      </dgm:t>
    </dgm:pt>
    <dgm:pt modelId="{A6692C17-31BF-4250-9F0B-207D80973FC8}" type="sibTrans" cxnId="{6AF9EB0C-EF7D-4F38-8D61-3D9C1F4B4DCD}">
      <dgm:prSet/>
      <dgm:spPr/>
      <dgm:t>
        <a:bodyPr/>
        <a:lstStyle/>
        <a:p>
          <a:endParaRPr lang="en-GB"/>
        </a:p>
      </dgm:t>
    </dgm:pt>
    <dgm:pt modelId="{2F0A4463-BF62-4586-BECA-CA5EE290403D}">
      <dgm:prSet phldrT="[Text]"/>
      <dgm:spPr>
        <a:solidFill>
          <a:schemeClr val="accent2">
            <a:lumMod val="50000"/>
          </a:schemeClr>
        </a:solidFill>
      </dgm:spPr>
      <dgm:t>
        <a:bodyPr/>
        <a:lstStyle/>
        <a:p>
          <a:pPr algn="ctr"/>
          <a:r>
            <a:rPr lang="en-GB" b="1" noProof="0" dirty="0"/>
            <a:t>Standardisation:</a:t>
          </a:r>
        </a:p>
        <a:p>
          <a:pPr algn="l"/>
          <a:r>
            <a:rPr lang="en-GB" noProof="0" dirty="0" err="1"/>
            <a:t>WindEurope</a:t>
          </a:r>
          <a:r>
            <a:rPr lang="en-GB" noProof="0" dirty="0"/>
            <a:t> request to streamline data exchange requirements across Member States e.g., by implementing certain standards</a:t>
          </a:r>
        </a:p>
      </dgm:t>
    </dgm:pt>
    <dgm:pt modelId="{323881BE-54A5-495E-83D3-53C319B0EB7E}" type="parTrans" cxnId="{ECC9DEE5-878F-41F3-B8C9-5DADA8E49235}">
      <dgm:prSet/>
      <dgm:spPr/>
      <dgm:t>
        <a:bodyPr/>
        <a:lstStyle/>
        <a:p>
          <a:endParaRPr lang="en-GB"/>
        </a:p>
      </dgm:t>
    </dgm:pt>
    <dgm:pt modelId="{99C95E11-B58D-4DDD-8F96-051D7E77F58A}" type="sibTrans" cxnId="{ECC9DEE5-878F-41F3-B8C9-5DADA8E49235}">
      <dgm:prSet/>
      <dgm:spPr/>
      <dgm:t>
        <a:bodyPr/>
        <a:lstStyle/>
        <a:p>
          <a:endParaRPr lang="en-GB"/>
        </a:p>
      </dgm:t>
    </dgm:pt>
    <dgm:pt modelId="{BA261487-1E74-4040-91FA-E734AE7D3033}" type="pres">
      <dgm:prSet presAssocID="{AE186271-17CC-421D-ACCC-71CDE7813025}" presName="Name0" presStyleCnt="0">
        <dgm:presLayoutVars>
          <dgm:dir/>
          <dgm:resizeHandles val="exact"/>
        </dgm:presLayoutVars>
      </dgm:prSet>
      <dgm:spPr/>
    </dgm:pt>
    <dgm:pt modelId="{50A1829E-9216-4F42-8867-A4F93780E017}" type="pres">
      <dgm:prSet presAssocID="{85816829-ACC4-4AC2-9343-06A29D7F2787}" presName="node" presStyleLbl="node1" presStyleIdx="0" presStyleCnt="3">
        <dgm:presLayoutVars>
          <dgm:bulletEnabled val="1"/>
        </dgm:presLayoutVars>
      </dgm:prSet>
      <dgm:spPr/>
    </dgm:pt>
    <dgm:pt modelId="{16C87F2B-4A01-4781-9CD1-C573813D27A3}" type="pres">
      <dgm:prSet presAssocID="{2F6413B7-E437-4F14-BD0B-C676BD44A905}" presName="sibTrans" presStyleCnt="0"/>
      <dgm:spPr/>
    </dgm:pt>
    <dgm:pt modelId="{615AD1A7-BB7B-4FF2-82A5-43672E356D8B}" type="pres">
      <dgm:prSet presAssocID="{44EA7064-A62B-4B8D-9329-670E812F3E22}" presName="node" presStyleLbl="node1" presStyleIdx="1" presStyleCnt="3" custScaleX="110642">
        <dgm:presLayoutVars>
          <dgm:bulletEnabled val="1"/>
        </dgm:presLayoutVars>
      </dgm:prSet>
      <dgm:spPr/>
    </dgm:pt>
    <dgm:pt modelId="{E631AE66-FF60-40F5-AB2C-129F91277C3E}" type="pres">
      <dgm:prSet presAssocID="{A6692C17-31BF-4250-9F0B-207D80973FC8}" presName="sibTrans" presStyleCnt="0"/>
      <dgm:spPr/>
    </dgm:pt>
    <dgm:pt modelId="{BC6460CE-A760-435F-A7F0-57B14371531A}" type="pres">
      <dgm:prSet presAssocID="{2F0A4463-BF62-4586-BECA-CA5EE290403D}" presName="node" presStyleLbl="node1" presStyleIdx="2" presStyleCnt="3">
        <dgm:presLayoutVars>
          <dgm:bulletEnabled val="1"/>
        </dgm:presLayoutVars>
      </dgm:prSet>
      <dgm:spPr/>
    </dgm:pt>
  </dgm:ptLst>
  <dgm:cxnLst>
    <dgm:cxn modelId="{6AF9EB0C-EF7D-4F38-8D61-3D9C1F4B4DCD}" srcId="{AE186271-17CC-421D-ACCC-71CDE7813025}" destId="{44EA7064-A62B-4B8D-9329-670E812F3E22}" srcOrd="1" destOrd="0" parTransId="{FA08D196-5CCD-40D0-B889-680F7B6B4D6D}" sibTransId="{A6692C17-31BF-4250-9F0B-207D80973FC8}"/>
    <dgm:cxn modelId="{D9275A77-F074-47A5-8276-01884839A089}" type="presOf" srcId="{85816829-ACC4-4AC2-9343-06A29D7F2787}" destId="{50A1829E-9216-4F42-8867-A4F93780E017}" srcOrd="0" destOrd="0" presId="urn:microsoft.com/office/officeart/2005/8/layout/hList6"/>
    <dgm:cxn modelId="{E6CE838B-7A51-4534-9FA6-C95BA51BD8B7}" type="presOf" srcId="{2F0A4463-BF62-4586-BECA-CA5EE290403D}" destId="{BC6460CE-A760-435F-A7F0-57B14371531A}" srcOrd="0" destOrd="0" presId="urn:microsoft.com/office/officeart/2005/8/layout/hList6"/>
    <dgm:cxn modelId="{381586D4-AC86-48E3-9506-D0D470F074DE}" type="presOf" srcId="{AE186271-17CC-421D-ACCC-71CDE7813025}" destId="{BA261487-1E74-4040-91FA-E734AE7D3033}" srcOrd="0" destOrd="0" presId="urn:microsoft.com/office/officeart/2005/8/layout/hList6"/>
    <dgm:cxn modelId="{ECC9DEE5-878F-41F3-B8C9-5DADA8E49235}" srcId="{AE186271-17CC-421D-ACCC-71CDE7813025}" destId="{2F0A4463-BF62-4586-BECA-CA5EE290403D}" srcOrd="2" destOrd="0" parTransId="{323881BE-54A5-495E-83D3-53C319B0EB7E}" sibTransId="{99C95E11-B58D-4DDD-8F96-051D7E77F58A}"/>
    <dgm:cxn modelId="{610F83EA-915F-4E42-8A31-3B679DBED093}" srcId="{AE186271-17CC-421D-ACCC-71CDE7813025}" destId="{85816829-ACC4-4AC2-9343-06A29D7F2787}" srcOrd="0" destOrd="0" parTransId="{236269A1-5FCA-4DFD-BF88-E61D2EE7A847}" sibTransId="{2F6413B7-E437-4F14-BD0B-C676BD44A905}"/>
    <dgm:cxn modelId="{130126EB-E9A6-4EC8-A752-DEC95AC1985E}" type="presOf" srcId="{44EA7064-A62B-4B8D-9329-670E812F3E22}" destId="{615AD1A7-BB7B-4FF2-82A5-43672E356D8B}" srcOrd="0" destOrd="0" presId="urn:microsoft.com/office/officeart/2005/8/layout/hList6"/>
    <dgm:cxn modelId="{3184667D-9CA4-4062-B123-6F6B6FAEB79A}" type="presParOf" srcId="{BA261487-1E74-4040-91FA-E734AE7D3033}" destId="{50A1829E-9216-4F42-8867-A4F93780E017}" srcOrd="0" destOrd="0" presId="urn:microsoft.com/office/officeart/2005/8/layout/hList6"/>
    <dgm:cxn modelId="{41C9CA44-0EBB-4AD6-8709-C41044002B82}" type="presParOf" srcId="{BA261487-1E74-4040-91FA-E734AE7D3033}" destId="{16C87F2B-4A01-4781-9CD1-C573813D27A3}" srcOrd="1" destOrd="0" presId="urn:microsoft.com/office/officeart/2005/8/layout/hList6"/>
    <dgm:cxn modelId="{37D63ABB-0BB5-4FFA-9D2C-8231CB8BE66B}" type="presParOf" srcId="{BA261487-1E74-4040-91FA-E734AE7D3033}" destId="{615AD1A7-BB7B-4FF2-82A5-43672E356D8B}" srcOrd="2" destOrd="0" presId="urn:microsoft.com/office/officeart/2005/8/layout/hList6"/>
    <dgm:cxn modelId="{D95B757D-C02C-4938-AB8E-945F3BCB3332}" type="presParOf" srcId="{BA261487-1E74-4040-91FA-E734AE7D3033}" destId="{E631AE66-FF60-40F5-AB2C-129F91277C3E}" srcOrd="3" destOrd="0" presId="urn:microsoft.com/office/officeart/2005/8/layout/hList6"/>
    <dgm:cxn modelId="{1F9BECAF-CA60-481E-8956-5F3DAE457C6C}" type="presParOf" srcId="{BA261487-1E74-4040-91FA-E734AE7D3033}" destId="{BC6460CE-A760-435F-A7F0-57B14371531A}" srcOrd="4" destOrd="0" presId="urn:microsoft.com/office/officeart/2005/8/layout/h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9553A-2CF3-4DEA-AB3F-F65A55D7581E}">
      <dsp:nvSpPr>
        <dsp:cNvPr id="0" name=""/>
        <dsp:cNvSpPr/>
      </dsp:nvSpPr>
      <dsp:spPr>
        <a:xfrm rot="16200000">
          <a:off x="-88930" y="95294"/>
          <a:ext cx="3059856" cy="2869266"/>
        </a:xfrm>
        <a:prstGeom prst="flowChartManualOperation">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a:lnSpc>
              <a:spcPct val="90000"/>
            </a:lnSpc>
            <a:spcBef>
              <a:spcPct val="0"/>
            </a:spcBef>
            <a:spcAft>
              <a:spcPct val="35000"/>
            </a:spcAft>
            <a:buNone/>
          </a:pP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dirty="0">
              <a:latin typeface="Calibri" panose="020F0502020204030204" pitchFamily="34" charset="0"/>
              <a:cs typeface="Calibri" panose="020F0502020204030204" pitchFamily="34" charset="0"/>
            </a:rPr>
            <a:t>Text Phase 1</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cs typeface="Calibri" panose="020F0502020204030204" pitchFamily="34" charset="0"/>
            </a:rPr>
            <a:t>Bullet 1</a:t>
          </a:r>
          <a:endParaRPr lang="de-DE"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de-DE" sz="1800" kern="1200" dirty="0">
              <a:latin typeface="Calibri" panose="020F0502020204030204" pitchFamily="34" charset="0"/>
              <a:cs typeface="Calibri" panose="020F0502020204030204" pitchFamily="34" charset="0"/>
            </a:rPr>
            <a:t>Bullet 2</a:t>
          </a:r>
        </a:p>
      </dsp:txBody>
      <dsp:txXfrm rot="5400000">
        <a:off x="6365" y="611970"/>
        <a:ext cx="2869266" cy="1835914"/>
      </dsp:txXfrm>
    </dsp:sp>
    <dsp:sp modelId="{32C5A92E-6BF7-4147-8D3B-45A0624571ED}">
      <dsp:nvSpPr>
        <dsp:cNvPr id="0" name=""/>
        <dsp:cNvSpPr/>
      </dsp:nvSpPr>
      <dsp:spPr>
        <a:xfrm rot="16200000">
          <a:off x="2779300" y="95294"/>
          <a:ext cx="3059856" cy="2869266"/>
        </a:xfrm>
        <a:prstGeom prst="flowChartManualOperation">
          <a:avLst/>
        </a:prstGeom>
        <a:solidFill>
          <a:schemeClr val="accent1">
            <a:alpha val="90000"/>
            <a:hueOff val="0"/>
            <a:satOff val="0"/>
            <a:lumOff val="0"/>
            <a:alphaOff val="-1333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a:lnSpc>
              <a:spcPct val="90000"/>
            </a:lnSpc>
            <a:spcBef>
              <a:spcPct val="0"/>
            </a:spcBef>
            <a:spcAft>
              <a:spcPct val="35000"/>
            </a:spcAft>
            <a:buNone/>
          </a:pP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dirty="0">
              <a:latin typeface="Calibri" panose="020F0502020204030204" pitchFamily="34" charset="0"/>
              <a:cs typeface="Calibri" panose="020F0502020204030204" pitchFamily="34" charset="0"/>
            </a:rPr>
            <a:t>Text Phase 2</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kern="1200" dirty="0" err="1">
              <a:latin typeface="Calibri" panose="020F0502020204030204" pitchFamily="34" charset="0"/>
              <a:cs typeface="Calibri" panose="020F0502020204030204" pitchFamily="34" charset="0"/>
            </a:rPr>
            <a:t>text</a:t>
          </a:r>
          <a:endParaRPr lang="de-DE" sz="1800" kern="1200" dirty="0">
            <a:latin typeface="Calibri" panose="020F0502020204030204" pitchFamily="34" charset="0"/>
            <a:cs typeface="Calibri" panose="020F0502020204030204" pitchFamily="34" charset="0"/>
          </a:endParaRPr>
        </a:p>
      </dsp:txBody>
      <dsp:txXfrm rot="5400000">
        <a:off x="2874595" y="611970"/>
        <a:ext cx="2869266" cy="1835914"/>
      </dsp:txXfrm>
    </dsp:sp>
    <dsp:sp modelId="{0D7987FC-DBC8-4B03-95AC-7CE716B69BC3}">
      <dsp:nvSpPr>
        <dsp:cNvPr id="0" name=""/>
        <dsp:cNvSpPr/>
      </dsp:nvSpPr>
      <dsp:spPr>
        <a:xfrm rot="16200000">
          <a:off x="5647663" y="95294"/>
          <a:ext cx="3059856" cy="2869266"/>
        </a:xfrm>
        <a:prstGeom prst="flowChartManualOperation">
          <a:avLst/>
        </a:prstGeom>
        <a:solidFill>
          <a:schemeClr val="accent1">
            <a:alpha val="90000"/>
            <a:hueOff val="0"/>
            <a:satOff val="0"/>
            <a:lumOff val="0"/>
            <a:alphaOff val="-26667"/>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ctr" defTabSz="800100">
            <a:lnSpc>
              <a:spcPct val="90000"/>
            </a:lnSpc>
            <a:spcBef>
              <a:spcPct val="0"/>
            </a:spcBef>
            <a:spcAft>
              <a:spcPct val="35000"/>
            </a:spcAft>
            <a:buNone/>
          </a:pPr>
          <a:endParaRPr lang="de-DE" sz="180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dirty="0">
              <a:latin typeface="Calibri" panose="020F0502020204030204" pitchFamily="34" charset="0"/>
              <a:cs typeface="Calibri" panose="020F0502020204030204" pitchFamily="34" charset="0"/>
            </a:rPr>
            <a:t>Text Phase 3</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text</a:t>
          </a:r>
          <a:endParaRPr lang="de-DE" sz="1800" kern="1200" dirty="0">
            <a:latin typeface="Calibri" panose="020F0502020204030204" pitchFamily="34" charset="0"/>
            <a:cs typeface="Calibri" panose="020F0502020204030204" pitchFamily="34" charset="0"/>
          </a:endParaRPr>
        </a:p>
      </dsp:txBody>
      <dsp:txXfrm rot="5400000">
        <a:off x="5742958" y="611970"/>
        <a:ext cx="2869266" cy="1835914"/>
      </dsp:txXfrm>
    </dsp:sp>
    <dsp:sp modelId="{64FECA9A-90D8-40C5-9C04-32EF5BF4A107}">
      <dsp:nvSpPr>
        <dsp:cNvPr id="0" name=""/>
        <dsp:cNvSpPr/>
      </dsp:nvSpPr>
      <dsp:spPr>
        <a:xfrm rot="16200000">
          <a:off x="8515124" y="95294"/>
          <a:ext cx="3059856" cy="2869266"/>
        </a:xfrm>
        <a:prstGeom prst="flowChartManualOperation">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a:lnSpc>
              <a:spcPct val="90000"/>
            </a:lnSpc>
            <a:spcBef>
              <a:spcPct val="0"/>
            </a:spcBef>
            <a:spcAft>
              <a:spcPct val="35000"/>
            </a:spcAft>
            <a:buNone/>
          </a:pP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dirty="0">
              <a:latin typeface="Calibri" panose="020F0502020204030204" pitchFamily="34" charset="0"/>
              <a:cs typeface="Calibri" panose="020F0502020204030204" pitchFamily="34" charset="0"/>
            </a:rPr>
            <a:t>Text Phase 4</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Dummy text</a:t>
          </a:r>
          <a:endParaRPr lang="de-DE" sz="1800" kern="1200" dirty="0">
            <a:latin typeface="Calibri" panose="020F0502020204030204" pitchFamily="34" charset="0"/>
            <a:cs typeface="Calibri" panose="020F0502020204030204" pitchFamily="34" charset="0"/>
          </a:endParaRPr>
        </a:p>
      </dsp:txBody>
      <dsp:txXfrm rot="5400000">
        <a:off x="8610419" y="611970"/>
        <a:ext cx="2869266" cy="183591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1C6FBB-D66D-4AF6-A481-9C3D35EA8EBD}">
      <dsp:nvSpPr>
        <dsp:cNvPr id="0" name=""/>
        <dsp:cNvSpPr/>
      </dsp:nvSpPr>
      <dsp:spPr>
        <a:xfrm rot="16200000">
          <a:off x="-45791" y="48115"/>
          <a:ext cx="2377574" cy="2281342"/>
        </a:xfrm>
        <a:prstGeom prst="flowChartManualOperati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0" rIns="82550" bIns="0" numCol="1" spcCol="1270" anchor="ctr" anchorCtr="0">
          <a:noAutofit/>
        </a:bodyPr>
        <a:lstStyle/>
        <a:p>
          <a:pPr marL="0" lvl="0" indent="0" algn="ctr" defTabSz="577850">
            <a:lnSpc>
              <a:spcPct val="90000"/>
            </a:lnSpc>
            <a:spcBef>
              <a:spcPct val="0"/>
            </a:spcBef>
            <a:spcAft>
              <a:spcPct val="35000"/>
            </a:spcAft>
            <a:buNone/>
          </a:pPr>
          <a:r>
            <a:rPr lang="pl-PL" sz="1300" kern="1200" dirty="0"/>
            <a:t>Task 1 </a:t>
          </a:r>
        </a:p>
        <a:p>
          <a:pPr marL="0" lvl="0" indent="0" algn="l" defTabSz="577850">
            <a:lnSpc>
              <a:spcPct val="90000"/>
            </a:lnSpc>
            <a:spcBef>
              <a:spcPct val="0"/>
            </a:spcBef>
            <a:spcAft>
              <a:spcPct val="35000"/>
            </a:spcAft>
            <a:buNone/>
          </a:pPr>
          <a:r>
            <a:rPr lang="pl-PL" sz="1300" kern="1200" dirty="0"/>
            <a:t>Organise </a:t>
          </a:r>
          <a:r>
            <a:rPr lang="en-GB" sz="1300" kern="1200" dirty="0"/>
            <a:t>call for nominate to gather TSO experts in a Joint Task Force between Steering Group Operational Frameworks and Steering Group Strategy</a:t>
          </a:r>
        </a:p>
      </dsp:txBody>
      <dsp:txXfrm rot="5400000">
        <a:off x="2325" y="475514"/>
        <a:ext cx="2281342" cy="1426544"/>
      </dsp:txXfrm>
    </dsp:sp>
    <dsp:sp modelId="{9914E826-083A-4A3A-8773-787D17F0CB29}">
      <dsp:nvSpPr>
        <dsp:cNvPr id="0" name=""/>
        <dsp:cNvSpPr/>
      </dsp:nvSpPr>
      <dsp:spPr>
        <a:xfrm rot="16200000">
          <a:off x="2406651" y="48115"/>
          <a:ext cx="2377574" cy="2281342"/>
        </a:xfrm>
        <a:prstGeom prst="flowChartManualOperation">
          <a:avLst/>
        </a:prstGeom>
        <a:solidFill>
          <a:schemeClr val="accent4">
            <a:hueOff val="-696981"/>
            <a:satOff val="-30841"/>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0" rIns="82550" bIns="0" numCol="1" spcCol="1270" anchor="ctr" anchorCtr="0">
          <a:noAutofit/>
        </a:bodyPr>
        <a:lstStyle/>
        <a:p>
          <a:pPr marL="0" lvl="0" indent="0" algn="ctr" defTabSz="577850">
            <a:lnSpc>
              <a:spcPct val="90000"/>
            </a:lnSpc>
            <a:spcBef>
              <a:spcPct val="0"/>
            </a:spcBef>
            <a:spcAft>
              <a:spcPct val="35000"/>
            </a:spcAft>
            <a:buNone/>
          </a:pPr>
          <a:r>
            <a:rPr lang="pl-PL" sz="1300" kern="1200" dirty="0"/>
            <a:t>Task 2 </a:t>
          </a:r>
        </a:p>
        <a:p>
          <a:pPr marL="0" lvl="0" indent="0" algn="l" defTabSz="577850">
            <a:lnSpc>
              <a:spcPct val="90000"/>
            </a:lnSpc>
            <a:spcBef>
              <a:spcPct val="0"/>
            </a:spcBef>
            <a:spcAft>
              <a:spcPct val="35000"/>
            </a:spcAft>
            <a:buNone/>
          </a:pPr>
          <a:r>
            <a:rPr lang="pl-PL" sz="1300" kern="1200" dirty="0"/>
            <a:t>Review</a:t>
          </a:r>
          <a:r>
            <a:rPr lang="en-GB" sz="1300" kern="1200" dirty="0"/>
            <a:t> gaps in the existing regulatory framework </a:t>
          </a:r>
        </a:p>
      </dsp:txBody>
      <dsp:txXfrm rot="5400000">
        <a:off x="2454767" y="475514"/>
        <a:ext cx="2281342" cy="1426544"/>
      </dsp:txXfrm>
    </dsp:sp>
    <dsp:sp modelId="{1C3ED1A6-A6C7-470C-A745-25C9ED05D833}">
      <dsp:nvSpPr>
        <dsp:cNvPr id="0" name=""/>
        <dsp:cNvSpPr/>
      </dsp:nvSpPr>
      <dsp:spPr>
        <a:xfrm rot="16200000">
          <a:off x="4859094" y="48115"/>
          <a:ext cx="2377574" cy="2281342"/>
        </a:xfrm>
        <a:prstGeom prst="flowChartManualOperation">
          <a:avLst/>
        </a:prstGeom>
        <a:solidFill>
          <a:schemeClr val="accent4">
            <a:hueOff val="-1393961"/>
            <a:satOff val="-61682"/>
            <a:lumOff val="-23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0" rIns="82550" bIns="0" numCol="1" spcCol="1270" anchor="ctr" anchorCtr="0">
          <a:noAutofit/>
        </a:bodyPr>
        <a:lstStyle/>
        <a:p>
          <a:pPr marL="0" lvl="0" indent="0" algn="ctr" defTabSz="577850">
            <a:lnSpc>
              <a:spcPct val="90000"/>
            </a:lnSpc>
            <a:spcBef>
              <a:spcPct val="0"/>
            </a:spcBef>
            <a:spcAft>
              <a:spcPct val="35000"/>
            </a:spcAft>
            <a:buNone/>
          </a:pPr>
          <a:r>
            <a:rPr lang="pl-PL" sz="1300" kern="1200" dirty="0"/>
            <a:t>Task 3</a:t>
          </a:r>
        </a:p>
        <a:p>
          <a:pPr marL="0" lvl="0" indent="0" algn="l" defTabSz="577850">
            <a:lnSpc>
              <a:spcPct val="90000"/>
            </a:lnSpc>
            <a:spcBef>
              <a:spcPct val="0"/>
            </a:spcBef>
            <a:spcAft>
              <a:spcPct val="35000"/>
            </a:spcAft>
            <a:buNone/>
          </a:pPr>
          <a:r>
            <a:rPr lang="pl-PL" sz="1300" kern="1200" dirty="0"/>
            <a:t>Develop </a:t>
          </a:r>
          <a:r>
            <a:rPr lang="en-GB" sz="1300" kern="1200" dirty="0"/>
            <a:t>amendments proposals and propose a stakeholders’ engagement plan when necessary (e.g., discussion with DSOs on provisions involving them)</a:t>
          </a:r>
        </a:p>
      </dsp:txBody>
      <dsp:txXfrm rot="5400000">
        <a:off x="4907210" y="475514"/>
        <a:ext cx="2281342" cy="1426544"/>
      </dsp:txXfrm>
    </dsp:sp>
    <dsp:sp modelId="{C907FEC0-3BEE-444C-9C8A-03BE30F50FA6}">
      <dsp:nvSpPr>
        <dsp:cNvPr id="0" name=""/>
        <dsp:cNvSpPr/>
      </dsp:nvSpPr>
      <dsp:spPr>
        <a:xfrm rot="16200000">
          <a:off x="7311537" y="48115"/>
          <a:ext cx="2377574" cy="2281342"/>
        </a:xfrm>
        <a:prstGeom prst="flowChartManualOperation">
          <a:avLst/>
        </a:prstGeom>
        <a:solidFill>
          <a:schemeClr val="accent4">
            <a:hueOff val="-2090942"/>
            <a:satOff val="-92523"/>
            <a:lumOff val="-35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0" rIns="82550" bIns="0" numCol="1" spcCol="1270" anchor="t" anchorCtr="0">
          <a:noAutofit/>
        </a:bodyPr>
        <a:lstStyle/>
        <a:p>
          <a:pPr marL="0" lvl="0" indent="0" algn="ctr" defTabSz="577850">
            <a:lnSpc>
              <a:spcPct val="90000"/>
            </a:lnSpc>
            <a:spcBef>
              <a:spcPct val="0"/>
            </a:spcBef>
            <a:spcAft>
              <a:spcPct val="35000"/>
            </a:spcAft>
            <a:buNone/>
          </a:pPr>
          <a:endParaRPr lang="pl-PL" sz="1300" kern="1200" dirty="0"/>
        </a:p>
        <a:p>
          <a:pPr marL="0" lvl="0" indent="0" algn="ctr" defTabSz="577850">
            <a:lnSpc>
              <a:spcPct val="90000"/>
            </a:lnSpc>
            <a:spcBef>
              <a:spcPct val="0"/>
            </a:spcBef>
            <a:spcAft>
              <a:spcPct val="35000"/>
            </a:spcAft>
            <a:buNone/>
          </a:pPr>
          <a:r>
            <a:rPr lang="pl-PL" sz="1300" kern="1200" dirty="0"/>
            <a:t>Task 4</a:t>
          </a:r>
        </a:p>
        <a:p>
          <a:pPr marL="0" lvl="0" indent="0" algn="l" defTabSz="577850">
            <a:lnSpc>
              <a:spcPct val="90000"/>
            </a:lnSpc>
            <a:spcBef>
              <a:spcPct val="0"/>
            </a:spcBef>
            <a:spcAft>
              <a:spcPct val="35000"/>
            </a:spcAft>
            <a:buNone/>
          </a:pPr>
          <a:r>
            <a:rPr lang="pl-PL" sz="1300" kern="1200" dirty="0"/>
            <a:t>Lead</a:t>
          </a:r>
          <a:r>
            <a:rPr lang="en-GB" sz="1300" kern="1200" dirty="0"/>
            <a:t> discussion with relevant stakeholders (bilateral meetings, dedicated workshops, SO ESC, SO CG)</a:t>
          </a:r>
        </a:p>
        <a:p>
          <a:pPr marL="114300" lvl="1" indent="-114300" algn="l" defTabSz="577850">
            <a:lnSpc>
              <a:spcPct val="90000"/>
            </a:lnSpc>
            <a:spcBef>
              <a:spcPct val="0"/>
            </a:spcBef>
            <a:spcAft>
              <a:spcPct val="15000"/>
            </a:spcAft>
            <a:buChar char="•"/>
          </a:pPr>
          <a:endParaRPr lang="en-GB" sz="1300" kern="1200" dirty="0"/>
        </a:p>
      </dsp:txBody>
      <dsp:txXfrm rot="5400000">
        <a:off x="7359653" y="475514"/>
        <a:ext cx="2281342" cy="14265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9553A-2CF3-4DEA-AB3F-F65A55D7581E}">
      <dsp:nvSpPr>
        <dsp:cNvPr id="0" name=""/>
        <dsp:cNvSpPr/>
      </dsp:nvSpPr>
      <dsp:spPr>
        <a:xfrm rot="16200000">
          <a:off x="-88930" y="95294"/>
          <a:ext cx="3059856" cy="2869266"/>
        </a:xfrm>
        <a:prstGeom prst="flowChartManualOperation">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a:lnSpc>
              <a:spcPct val="90000"/>
            </a:lnSpc>
            <a:spcBef>
              <a:spcPct val="0"/>
            </a:spcBef>
            <a:spcAft>
              <a:spcPct val="35000"/>
            </a:spcAft>
            <a:buNone/>
          </a:pP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dirty="0">
              <a:latin typeface="Calibri" panose="020F0502020204030204" pitchFamily="34" charset="0"/>
              <a:cs typeface="Calibri" panose="020F0502020204030204" pitchFamily="34" charset="0"/>
            </a:rPr>
            <a:t>Text Phase 1</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cs typeface="Calibri" panose="020F0502020204030204" pitchFamily="34" charset="0"/>
            </a:rPr>
            <a:t>Bullet 1</a:t>
          </a:r>
          <a:endParaRPr lang="de-DE"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de-DE" sz="1800" kern="1200" dirty="0">
              <a:latin typeface="Calibri" panose="020F0502020204030204" pitchFamily="34" charset="0"/>
              <a:cs typeface="Calibri" panose="020F0502020204030204" pitchFamily="34" charset="0"/>
            </a:rPr>
            <a:t>Bullet 2</a:t>
          </a:r>
        </a:p>
      </dsp:txBody>
      <dsp:txXfrm rot="5400000">
        <a:off x="6365" y="611970"/>
        <a:ext cx="2869266" cy="1835914"/>
      </dsp:txXfrm>
    </dsp:sp>
    <dsp:sp modelId="{32C5A92E-6BF7-4147-8D3B-45A0624571ED}">
      <dsp:nvSpPr>
        <dsp:cNvPr id="0" name=""/>
        <dsp:cNvSpPr/>
      </dsp:nvSpPr>
      <dsp:spPr>
        <a:xfrm rot="16200000">
          <a:off x="2779300" y="95294"/>
          <a:ext cx="3059856" cy="2869266"/>
        </a:xfrm>
        <a:prstGeom prst="flowChartManualOperation">
          <a:avLst/>
        </a:prstGeom>
        <a:solidFill>
          <a:schemeClr val="accent1">
            <a:alpha val="90000"/>
            <a:hueOff val="0"/>
            <a:satOff val="0"/>
            <a:lumOff val="0"/>
            <a:alphaOff val="-1333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a:lnSpc>
              <a:spcPct val="90000"/>
            </a:lnSpc>
            <a:spcBef>
              <a:spcPct val="0"/>
            </a:spcBef>
            <a:spcAft>
              <a:spcPct val="35000"/>
            </a:spcAft>
            <a:buNone/>
          </a:pP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dirty="0">
              <a:latin typeface="Calibri" panose="020F0502020204030204" pitchFamily="34" charset="0"/>
              <a:cs typeface="Calibri" panose="020F0502020204030204" pitchFamily="34" charset="0"/>
            </a:rPr>
            <a:t>Text Phase 2</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kern="1200" dirty="0" err="1">
              <a:latin typeface="Calibri" panose="020F0502020204030204" pitchFamily="34" charset="0"/>
              <a:cs typeface="Calibri" panose="020F0502020204030204" pitchFamily="34" charset="0"/>
            </a:rPr>
            <a:t>text</a:t>
          </a:r>
          <a:endParaRPr lang="de-DE" sz="1800" kern="1200" dirty="0">
            <a:latin typeface="Calibri" panose="020F0502020204030204" pitchFamily="34" charset="0"/>
            <a:cs typeface="Calibri" panose="020F0502020204030204" pitchFamily="34" charset="0"/>
          </a:endParaRPr>
        </a:p>
      </dsp:txBody>
      <dsp:txXfrm rot="5400000">
        <a:off x="2874595" y="611970"/>
        <a:ext cx="2869266" cy="1835914"/>
      </dsp:txXfrm>
    </dsp:sp>
    <dsp:sp modelId="{0D7987FC-DBC8-4B03-95AC-7CE716B69BC3}">
      <dsp:nvSpPr>
        <dsp:cNvPr id="0" name=""/>
        <dsp:cNvSpPr/>
      </dsp:nvSpPr>
      <dsp:spPr>
        <a:xfrm rot="16200000">
          <a:off x="5647663" y="95294"/>
          <a:ext cx="3059856" cy="2869266"/>
        </a:xfrm>
        <a:prstGeom prst="flowChartManualOperation">
          <a:avLst/>
        </a:prstGeom>
        <a:solidFill>
          <a:schemeClr val="accent1">
            <a:alpha val="90000"/>
            <a:hueOff val="0"/>
            <a:satOff val="0"/>
            <a:lumOff val="0"/>
            <a:alphaOff val="-26667"/>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ctr" defTabSz="800100">
            <a:lnSpc>
              <a:spcPct val="90000"/>
            </a:lnSpc>
            <a:spcBef>
              <a:spcPct val="0"/>
            </a:spcBef>
            <a:spcAft>
              <a:spcPct val="35000"/>
            </a:spcAft>
            <a:buNone/>
          </a:pPr>
          <a:endParaRPr lang="de-DE" sz="180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dirty="0">
              <a:latin typeface="Calibri" panose="020F0502020204030204" pitchFamily="34" charset="0"/>
              <a:cs typeface="Calibri" panose="020F0502020204030204" pitchFamily="34" charset="0"/>
            </a:rPr>
            <a:t>Text Phase 3</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text</a:t>
          </a:r>
          <a:endParaRPr lang="de-DE" sz="1800" kern="1200" dirty="0">
            <a:latin typeface="Calibri" panose="020F0502020204030204" pitchFamily="34" charset="0"/>
            <a:cs typeface="Calibri" panose="020F0502020204030204" pitchFamily="34" charset="0"/>
          </a:endParaRPr>
        </a:p>
      </dsp:txBody>
      <dsp:txXfrm rot="5400000">
        <a:off x="5742958" y="611970"/>
        <a:ext cx="2869266" cy="1835914"/>
      </dsp:txXfrm>
    </dsp:sp>
    <dsp:sp modelId="{64FECA9A-90D8-40C5-9C04-32EF5BF4A107}">
      <dsp:nvSpPr>
        <dsp:cNvPr id="0" name=""/>
        <dsp:cNvSpPr/>
      </dsp:nvSpPr>
      <dsp:spPr>
        <a:xfrm rot="16200000">
          <a:off x="8515124" y="95294"/>
          <a:ext cx="3059856" cy="2869266"/>
        </a:xfrm>
        <a:prstGeom prst="flowChartManualOperation">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a:lnSpc>
              <a:spcPct val="90000"/>
            </a:lnSpc>
            <a:spcBef>
              <a:spcPct val="0"/>
            </a:spcBef>
            <a:spcAft>
              <a:spcPct val="35000"/>
            </a:spcAft>
            <a:buNone/>
          </a:pP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dirty="0">
              <a:latin typeface="Calibri" panose="020F0502020204030204" pitchFamily="34" charset="0"/>
              <a:cs typeface="Calibri" panose="020F0502020204030204" pitchFamily="34" charset="0"/>
            </a:rPr>
            <a:t>Text Phase 4</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Dummy text</a:t>
          </a:r>
          <a:endParaRPr lang="de-DE" sz="1800" kern="1200" dirty="0">
            <a:latin typeface="Calibri" panose="020F0502020204030204" pitchFamily="34" charset="0"/>
            <a:cs typeface="Calibri" panose="020F0502020204030204" pitchFamily="34" charset="0"/>
          </a:endParaRPr>
        </a:p>
      </dsp:txBody>
      <dsp:txXfrm rot="5400000">
        <a:off x="8610419" y="611970"/>
        <a:ext cx="2869266" cy="18359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9553A-2CF3-4DEA-AB3F-F65A55D7581E}">
      <dsp:nvSpPr>
        <dsp:cNvPr id="0" name=""/>
        <dsp:cNvSpPr/>
      </dsp:nvSpPr>
      <dsp:spPr>
        <a:xfrm rot="16200000">
          <a:off x="-88930" y="95294"/>
          <a:ext cx="3059856" cy="2869266"/>
        </a:xfrm>
        <a:prstGeom prst="flowChartManualOperation">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a:lnSpc>
              <a:spcPct val="90000"/>
            </a:lnSpc>
            <a:spcBef>
              <a:spcPct val="0"/>
            </a:spcBef>
            <a:spcAft>
              <a:spcPct val="35000"/>
            </a:spcAft>
            <a:buNone/>
          </a:pP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dirty="0">
              <a:latin typeface="Calibri" panose="020F0502020204030204" pitchFamily="34" charset="0"/>
              <a:cs typeface="Calibri" panose="020F0502020204030204" pitchFamily="34" charset="0"/>
            </a:rPr>
            <a:t>Text Phase 1</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cs typeface="Calibri" panose="020F0502020204030204" pitchFamily="34" charset="0"/>
            </a:rPr>
            <a:t>Bullet 1</a:t>
          </a:r>
          <a:endParaRPr lang="de-DE"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de-DE" sz="1800" kern="1200" dirty="0">
              <a:latin typeface="Calibri" panose="020F0502020204030204" pitchFamily="34" charset="0"/>
              <a:cs typeface="Calibri" panose="020F0502020204030204" pitchFamily="34" charset="0"/>
            </a:rPr>
            <a:t>Bullet 2</a:t>
          </a:r>
        </a:p>
      </dsp:txBody>
      <dsp:txXfrm rot="5400000">
        <a:off x="6365" y="611970"/>
        <a:ext cx="2869266" cy="1835914"/>
      </dsp:txXfrm>
    </dsp:sp>
    <dsp:sp modelId="{32C5A92E-6BF7-4147-8D3B-45A0624571ED}">
      <dsp:nvSpPr>
        <dsp:cNvPr id="0" name=""/>
        <dsp:cNvSpPr/>
      </dsp:nvSpPr>
      <dsp:spPr>
        <a:xfrm rot="16200000">
          <a:off x="2779300" y="95294"/>
          <a:ext cx="3059856" cy="2869266"/>
        </a:xfrm>
        <a:prstGeom prst="flowChartManualOperation">
          <a:avLst/>
        </a:prstGeom>
        <a:solidFill>
          <a:schemeClr val="accent1">
            <a:alpha val="90000"/>
            <a:hueOff val="0"/>
            <a:satOff val="0"/>
            <a:lumOff val="0"/>
            <a:alphaOff val="-1333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a:lnSpc>
              <a:spcPct val="90000"/>
            </a:lnSpc>
            <a:spcBef>
              <a:spcPct val="0"/>
            </a:spcBef>
            <a:spcAft>
              <a:spcPct val="35000"/>
            </a:spcAft>
            <a:buNone/>
          </a:pP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dirty="0">
              <a:latin typeface="Calibri" panose="020F0502020204030204" pitchFamily="34" charset="0"/>
              <a:cs typeface="Calibri" panose="020F0502020204030204" pitchFamily="34" charset="0"/>
            </a:rPr>
            <a:t>Text Phase 2</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kern="1200" dirty="0" err="1">
              <a:latin typeface="Calibri" panose="020F0502020204030204" pitchFamily="34" charset="0"/>
              <a:cs typeface="Calibri" panose="020F0502020204030204" pitchFamily="34" charset="0"/>
            </a:rPr>
            <a:t>text</a:t>
          </a:r>
          <a:endParaRPr lang="de-DE" sz="1800" kern="1200" dirty="0">
            <a:latin typeface="Calibri" panose="020F0502020204030204" pitchFamily="34" charset="0"/>
            <a:cs typeface="Calibri" panose="020F0502020204030204" pitchFamily="34" charset="0"/>
          </a:endParaRPr>
        </a:p>
      </dsp:txBody>
      <dsp:txXfrm rot="5400000">
        <a:off x="2874595" y="611970"/>
        <a:ext cx="2869266" cy="1835914"/>
      </dsp:txXfrm>
    </dsp:sp>
    <dsp:sp modelId="{0D7987FC-DBC8-4B03-95AC-7CE716B69BC3}">
      <dsp:nvSpPr>
        <dsp:cNvPr id="0" name=""/>
        <dsp:cNvSpPr/>
      </dsp:nvSpPr>
      <dsp:spPr>
        <a:xfrm rot="16200000">
          <a:off x="5647663" y="95294"/>
          <a:ext cx="3059856" cy="2869266"/>
        </a:xfrm>
        <a:prstGeom prst="flowChartManualOperation">
          <a:avLst/>
        </a:prstGeom>
        <a:solidFill>
          <a:schemeClr val="accent1">
            <a:alpha val="90000"/>
            <a:hueOff val="0"/>
            <a:satOff val="0"/>
            <a:lumOff val="0"/>
            <a:alphaOff val="-26667"/>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ctr" defTabSz="800100">
            <a:lnSpc>
              <a:spcPct val="90000"/>
            </a:lnSpc>
            <a:spcBef>
              <a:spcPct val="0"/>
            </a:spcBef>
            <a:spcAft>
              <a:spcPct val="35000"/>
            </a:spcAft>
            <a:buNone/>
          </a:pPr>
          <a:endParaRPr lang="de-DE" sz="180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dirty="0">
              <a:latin typeface="Calibri" panose="020F0502020204030204" pitchFamily="34" charset="0"/>
              <a:cs typeface="Calibri" panose="020F0502020204030204" pitchFamily="34" charset="0"/>
            </a:rPr>
            <a:t>Text Phase 3</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text</a:t>
          </a:r>
          <a:endParaRPr lang="de-DE" sz="1800" kern="1200" dirty="0">
            <a:latin typeface="Calibri" panose="020F0502020204030204" pitchFamily="34" charset="0"/>
            <a:cs typeface="Calibri" panose="020F0502020204030204" pitchFamily="34" charset="0"/>
          </a:endParaRPr>
        </a:p>
      </dsp:txBody>
      <dsp:txXfrm rot="5400000">
        <a:off x="5742958" y="611970"/>
        <a:ext cx="2869266" cy="1835914"/>
      </dsp:txXfrm>
    </dsp:sp>
    <dsp:sp modelId="{64FECA9A-90D8-40C5-9C04-32EF5BF4A107}">
      <dsp:nvSpPr>
        <dsp:cNvPr id="0" name=""/>
        <dsp:cNvSpPr/>
      </dsp:nvSpPr>
      <dsp:spPr>
        <a:xfrm rot="16200000">
          <a:off x="8515124" y="95294"/>
          <a:ext cx="3059856" cy="2869266"/>
        </a:xfrm>
        <a:prstGeom prst="flowChartManualOperation">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a:lnSpc>
              <a:spcPct val="90000"/>
            </a:lnSpc>
            <a:spcBef>
              <a:spcPct val="0"/>
            </a:spcBef>
            <a:spcAft>
              <a:spcPct val="35000"/>
            </a:spcAft>
            <a:buNone/>
          </a:pP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dirty="0">
              <a:latin typeface="Calibri" panose="020F0502020204030204" pitchFamily="34" charset="0"/>
              <a:cs typeface="Calibri" panose="020F0502020204030204" pitchFamily="34" charset="0"/>
            </a:rPr>
            <a:t>Text Phase 4</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Dummy text</a:t>
          </a:r>
          <a:endParaRPr lang="de-DE" sz="1800" kern="1200" dirty="0">
            <a:latin typeface="Calibri" panose="020F0502020204030204" pitchFamily="34" charset="0"/>
            <a:cs typeface="Calibri" panose="020F0502020204030204" pitchFamily="34" charset="0"/>
          </a:endParaRPr>
        </a:p>
      </dsp:txBody>
      <dsp:txXfrm rot="5400000">
        <a:off x="8610419" y="611970"/>
        <a:ext cx="2869266" cy="18359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9553A-2CF3-4DEA-AB3F-F65A55D7581E}">
      <dsp:nvSpPr>
        <dsp:cNvPr id="0" name=""/>
        <dsp:cNvSpPr/>
      </dsp:nvSpPr>
      <dsp:spPr>
        <a:xfrm rot="16200000">
          <a:off x="-88930" y="95294"/>
          <a:ext cx="3059856" cy="2869266"/>
        </a:xfrm>
        <a:prstGeom prst="flowChartManualOperation">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a:lnSpc>
              <a:spcPct val="90000"/>
            </a:lnSpc>
            <a:spcBef>
              <a:spcPct val="0"/>
            </a:spcBef>
            <a:spcAft>
              <a:spcPct val="35000"/>
            </a:spcAft>
            <a:buNone/>
          </a:pP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dirty="0">
              <a:latin typeface="Calibri" panose="020F0502020204030204" pitchFamily="34" charset="0"/>
              <a:cs typeface="Calibri" panose="020F0502020204030204" pitchFamily="34" charset="0"/>
            </a:rPr>
            <a:t>Text Phase 1</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cs typeface="Calibri" panose="020F0502020204030204" pitchFamily="34" charset="0"/>
            </a:rPr>
            <a:t>Bullet 1</a:t>
          </a:r>
          <a:endParaRPr lang="de-DE"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de-DE" sz="1800" kern="1200" dirty="0">
              <a:latin typeface="Calibri" panose="020F0502020204030204" pitchFamily="34" charset="0"/>
              <a:cs typeface="Calibri" panose="020F0502020204030204" pitchFamily="34" charset="0"/>
            </a:rPr>
            <a:t>Bullet 2</a:t>
          </a:r>
        </a:p>
      </dsp:txBody>
      <dsp:txXfrm rot="5400000">
        <a:off x="6365" y="611970"/>
        <a:ext cx="2869266" cy="1835914"/>
      </dsp:txXfrm>
    </dsp:sp>
    <dsp:sp modelId="{32C5A92E-6BF7-4147-8D3B-45A0624571ED}">
      <dsp:nvSpPr>
        <dsp:cNvPr id="0" name=""/>
        <dsp:cNvSpPr/>
      </dsp:nvSpPr>
      <dsp:spPr>
        <a:xfrm rot="16200000">
          <a:off x="2779300" y="95294"/>
          <a:ext cx="3059856" cy="2869266"/>
        </a:xfrm>
        <a:prstGeom prst="flowChartManualOperation">
          <a:avLst/>
        </a:prstGeom>
        <a:solidFill>
          <a:schemeClr val="accent1">
            <a:alpha val="90000"/>
            <a:hueOff val="0"/>
            <a:satOff val="0"/>
            <a:lumOff val="0"/>
            <a:alphaOff val="-1333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a:lnSpc>
              <a:spcPct val="90000"/>
            </a:lnSpc>
            <a:spcBef>
              <a:spcPct val="0"/>
            </a:spcBef>
            <a:spcAft>
              <a:spcPct val="35000"/>
            </a:spcAft>
            <a:buNone/>
          </a:pP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dirty="0">
              <a:latin typeface="Calibri" panose="020F0502020204030204" pitchFamily="34" charset="0"/>
              <a:cs typeface="Calibri" panose="020F0502020204030204" pitchFamily="34" charset="0"/>
            </a:rPr>
            <a:t>Text Phase 2</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kern="1200" dirty="0" err="1">
              <a:latin typeface="Calibri" panose="020F0502020204030204" pitchFamily="34" charset="0"/>
              <a:cs typeface="Calibri" panose="020F0502020204030204" pitchFamily="34" charset="0"/>
            </a:rPr>
            <a:t>text</a:t>
          </a:r>
          <a:endParaRPr lang="de-DE" sz="1800" kern="1200" dirty="0">
            <a:latin typeface="Calibri" panose="020F0502020204030204" pitchFamily="34" charset="0"/>
            <a:cs typeface="Calibri" panose="020F0502020204030204" pitchFamily="34" charset="0"/>
          </a:endParaRPr>
        </a:p>
      </dsp:txBody>
      <dsp:txXfrm rot="5400000">
        <a:off x="2874595" y="611970"/>
        <a:ext cx="2869266" cy="1835914"/>
      </dsp:txXfrm>
    </dsp:sp>
    <dsp:sp modelId="{0D7987FC-DBC8-4B03-95AC-7CE716B69BC3}">
      <dsp:nvSpPr>
        <dsp:cNvPr id="0" name=""/>
        <dsp:cNvSpPr/>
      </dsp:nvSpPr>
      <dsp:spPr>
        <a:xfrm rot="16200000">
          <a:off x="5647663" y="95294"/>
          <a:ext cx="3059856" cy="2869266"/>
        </a:xfrm>
        <a:prstGeom prst="flowChartManualOperation">
          <a:avLst/>
        </a:prstGeom>
        <a:solidFill>
          <a:schemeClr val="accent1">
            <a:alpha val="90000"/>
            <a:hueOff val="0"/>
            <a:satOff val="0"/>
            <a:lumOff val="0"/>
            <a:alphaOff val="-26667"/>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ctr" defTabSz="800100">
            <a:lnSpc>
              <a:spcPct val="90000"/>
            </a:lnSpc>
            <a:spcBef>
              <a:spcPct val="0"/>
            </a:spcBef>
            <a:spcAft>
              <a:spcPct val="35000"/>
            </a:spcAft>
            <a:buNone/>
          </a:pPr>
          <a:endParaRPr lang="de-DE" sz="180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dirty="0">
              <a:latin typeface="Calibri" panose="020F0502020204030204" pitchFamily="34" charset="0"/>
              <a:cs typeface="Calibri" panose="020F0502020204030204" pitchFamily="34" charset="0"/>
            </a:rPr>
            <a:t>Text Phase 3</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text</a:t>
          </a:r>
          <a:endParaRPr lang="de-DE" sz="1800" kern="1200" dirty="0">
            <a:latin typeface="Calibri" panose="020F0502020204030204" pitchFamily="34" charset="0"/>
            <a:cs typeface="Calibri" panose="020F0502020204030204" pitchFamily="34" charset="0"/>
          </a:endParaRPr>
        </a:p>
      </dsp:txBody>
      <dsp:txXfrm rot="5400000">
        <a:off x="5742958" y="611970"/>
        <a:ext cx="2869266" cy="1835914"/>
      </dsp:txXfrm>
    </dsp:sp>
    <dsp:sp modelId="{64FECA9A-90D8-40C5-9C04-32EF5BF4A107}">
      <dsp:nvSpPr>
        <dsp:cNvPr id="0" name=""/>
        <dsp:cNvSpPr/>
      </dsp:nvSpPr>
      <dsp:spPr>
        <a:xfrm rot="16200000">
          <a:off x="8515124" y="95294"/>
          <a:ext cx="3059856" cy="2869266"/>
        </a:xfrm>
        <a:prstGeom prst="flowChartManualOperation">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a:lnSpc>
              <a:spcPct val="90000"/>
            </a:lnSpc>
            <a:spcBef>
              <a:spcPct val="0"/>
            </a:spcBef>
            <a:spcAft>
              <a:spcPct val="35000"/>
            </a:spcAft>
            <a:buNone/>
          </a:pP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dirty="0">
              <a:latin typeface="Calibri" panose="020F0502020204030204" pitchFamily="34" charset="0"/>
              <a:cs typeface="Calibri" panose="020F0502020204030204" pitchFamily="34" charset="0"/>
            </a:rPr>
            <a:t>Text Phase 4</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Dummy text</a:t>
          </a:r>
          <a:endParaRPr lang="de-DE" sz="1800" kern="1200" dirty="0">
            <a:latin typeface="Calibri" panose="020F0502020204030204" pitchFamily="34" charset="0"/>
            <a:cs typeface="Calibri" panose="020F0502020204030204" pitchFamily="34" charset="0"/>
          </a:endParaRPr>
        </a:p>
      </dsp:txBody>
      <dsp:txXfrm rot="5400000">
        <a:off x="8610419" y="611970"/>
        <a:ext cx="2869266" cy="18359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9553A-2CF3-4DEA-AB3F-F65A55D7581E}">
      <dsp:nvSpPr>
        <dsp:cNvPr id="0" name=""/>
        <dsp:cNvSpPr/>
      </dsp:nvSpPr>
      <dsp:spPr>
        <a:xfrm rot="16200000">
          <a:off x="-88930" y="95294"/>
          <a:ext cx="3059856" cy="2869266"/>
        </a:xfrm>
        <a:prstGeom prst="flowChartManualOperation">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a:lnSpc>
              <a:spcPct val="90000"/>
            </a:lnSpc>
            <a:spcBef>
              <a:spcPct val="0"/>
            </a:spcBef>
            <a:spcAft>
              <a:spcPct val="35000"/>
            </a:spcAft>
            <a:buNone/>
          </a:pP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dirty="0">
              <a:latin typeface="Calibri" panose="020F0502020204030204" pitchFamily="34" charset="0"/>
              <a:cs typeface="Calibri" panose="020F0502020204030204" pitchFamily="34" charset="0"/>
            </a:rPr>
            <a:t>Text Phase 1</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cs typeface="Calibri" panose="020F0502020204030204" pitchFamily="34" charset="0"/>
            </a:rPr>
            <a:t>Bullet 1</a:t>
          </a:r>
          <a:endParaRPr lang="de-DE"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de-DE" sz="1800" kern="1200" dirty="0">
              <a:latin typeface="Calibri" panose="020F0502020204030204" pitchFamily="34" charset="0"/>
              <a:cs typeface="Calibri" panose="020F0502020204030204" pitchFamily="34" charset="0"/>
            </a:rPr>
            <a:t>Bullet 2</a:t>
          </a:r>
        </a:p>
      </dsp:txBody>
      <dsp:txXfrm rot="5400000">
        <a:off x="6365" y="611970"/>
        <a:ext cx="2869266" cy="1835914"/>
      </dsp:txXfrm>
    </dsp:sp>
    <dsp:sp modelId="{32C5A92E-6BF7-4147-8D3B-45A0624571ED}">
      <dsp:nvSpPr>
        <dsp:cNvPr id="0" name=""/>
        <dsp:cNvSpPr/>
      </dsp:nvSpPr>
      <dsp:spPr>
        <a:xfrm rot="16200000">
          <a:off x="2779300" y="95294"/>
          <a:ext cx="3059856" cy="2869266"/>
        </a:xfrm>
        <a:prstGeom prst="flowChartManualOperation">
          <a:avLst/>
        </a:prstGeom>
        <a:solidFill>
          <a:schemeClr val="accent1">
            <a:alpha val="90000"/>
            <a:hueOff val="0"/>
            <a:satOff val="0"/>
            <a:lumOff val="0"/>
            <a:alphaOff val="-1333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a:lnSpc>
              <a:spcPct val="90000"/>
            </a:lnSpc>
            <a:spcBef>
              <a:spcPct val="0"/>
            </a:spcBef>
            <a:spcAft>
              <a:spcPct val="35000"/>
            </a:spcAft>
            <a:buNone/>
          </a:pP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dirty="0">
              <a:latin typeface="Calibri" panose="020F0502020204030204" pitchFamily="34" charset="0"/>
              <a:cs typeface="Calibri" panose="020F0502020204030204" pitchFamily="34" charset="0"/>
            </a:rPr>
            <a:t>Text Phase 2</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kern="1200" dirty="0" err="1">
              <a:latin typeface="Calibri" panose="020F0502020204030204" pitchFamily="34" charset="0"/>
              <a:cs typeface="Calibri" panose="020F0502020204030204" pitchFamily="34" charset="0"/>
            </a:rPr>
            <a:t>text</a:t>
          </a:r>
          <a:endParaRPr lang="de-DE" sz="1800" kern="1200" dirty="0">
            <a:latin typeface="Calibri" panose="020F0502020204030204" pitchFamily="34" charset="0"/>
            <a:cs typeface="Calibri" panose="020F0502020204030204" pitchFamily="34" charset="0"/>
          </a:endParaRPr>
        </a:p>
      </dsp:txBody>
      <dsp:txXfrm rot="5400000">
        <a:off x="2874595" y="611970"/>
        <a:ext cx="2869266" cy="1835914"/>
      </dsp:txXfrm>
    </dsp:sp>
    <dsp:sp modelId="{0D7987FC-DBC8-4B03-95AC-7CE716B69BC3}">
      <dsp:nvSpPr>
        <dsp:cNvPr id="0" name=""/>
        <dsp:cNvSpPr/>
      </dsp:nvSpPr>
      <dsp:spPr>
        <a:xfrm rot="16200000">
          <a:off x="5647663" y="95294"/>
          <a:ext cx="3059856" cy="2869266"/>
        </a:xfrm>
        <a:prstGeom prst="flowChartManualOperation">
          <a:avLst/>
        </a:prstGeom>
        <a:solidFill>
          <a:schemeClr val="accent1">
            <a:alpha val="90000"/>
            <a:hueOff val="0"/>
            <a:satOff val="0"/>
            <a:lumOff val="0"/>
            <a:alphaOff val="-26667"/>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ctr" defTabSz="800100">
            <a:lnSpc>
              <a:spcPct val="90000"/>
            </a:lnSpc>
            <a:spcBef>
              <a:spcPct val="0"/>
            </a:spcBef>
            <a:spcAft>
              <a:spcPct val="35000"/>
            </a:spcAft>
            <a:buNone/>
          </a:pPr>
          <a:endParaRPr lang="de-DE" sz="180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dirty="0">
              <a:latin typeface="Calibri" panose="020F0502020204030204" pitchFamily="34" charset="0"/>
              <a:cs typeface="Calibri" panose="020F0502020204030204" pitchFamily="34" charset="0"/>
            </a:rPr>
            <a:t>Text Phase 3</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text</a:t>
          </a:r>
          <a:endParaRPr lang="de-DE" sz="1800" kern="1200" dirty="0">
            <a:latin typeface="Calibri" panose="020F0502020204030204" pitchFamily="34" charset="0"/>
            <a:cs typeface="Calibri" panose="020F0502020204030204" pitchFamily="34" charset="0"/>
          </a:endParaRPr>
        </a:p>
      </dsp:txBody>
      <dsp:txXfrm rot="5400000">
        <a:off x="5742958" y="611970"/>
        <a:ext cx="2869266" cy="1835914"/>
      </dsp:txXfrm>
    </dsp:sp>
    <dsp:sp modelId="{64FECA9A-90D8-40C5-9C04-32EF5BF4A107}">
      <dsp:nvSpPr>
        <dsp:cNvPr id="0" name=""/>
        <dsp:cNvSpPr/>
      </dsp:nvSpPr>
      <dsp:spPr>
        <a:xfrm rot="16200000">
          <a:off x="8515124" y="95294"/>
          <a:ext cx="3059856" cy="2869266"/>
        </a:xfrm>
        <a:prstGeom prst="flowChartManualOperation">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a:lnSpc>
              <a:spcPct val="90000"/>
            </a:lnSpc>
            <a:spcBef>
              <a:spcPct val="0"/>
            </a:spcBef>
            <a:spcAft>
              <a:spcPct val="35000"/>
            </a:spcAft>
            <a:buNone/>
          </a:pP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dirty="0">
              <a:latin typeface="Calibri" panose="020F0502020204030204" pitchFamily="34" charset="0"/>
              <a:cs typeface="Calibri" panose="020F0502020204030204" pitchFamily="34" charset="0"/>
            </a:rPr>
            <a:t>Text Phase 4</a:t>
          </a:r>
          <a:br>
            <a:rPr lang="de-DE" sz="1800" b="0" kern="1200" dirty="0">
              <a:latin typeface="Calibri" panose="020F0502020204030204" pitchFamily="34" charset="0"/>
              <a:cs typeface="Calibri" panose="020F0502020204030204" pitchFamily="34" charset="0"/>
            </a:rPr>
          </a:br>
          <a:endParaRPr lang="de-DE" sz="1800" b="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Dummy text</a:t>
          </a:r>
          <a:endParaRPr lang="de-DE" sz="1800" kern="1200" dirty="0">
            <a:latin typeface="Calibri" panose="020F0502020204030204" pitchFamily="34" charset="0"/>
            <a:cs typeface="Calibri" panose="020F0502020204030204" pitchFamily="34" charset="0"/>
          </a:endParaRPr>
        </a:p>
      </dsp:txBody>
      <dsp:txXfrm rot="5400000">
        <a:off x="8610419" y="611970"/>
        <a:ext cx="2869266" cy="18359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721E1-0413-46CA-8047-12F87E8FE2E5}">
      <dsp:nvSpPr>
        <dsp:cNvPr id="0" name=""/>
        <dsp:cNvSpPr/>
      </dsp:nvSpPr>
      <dsp:spPr>
        <a:xfrm>
          <a:off x="0" y="0"/>
          <a:ext cx="99937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ACDE90-999D-4AD3-BB15-789BF18E9A52}">
      <dsp:nvSpPr>
        <dsp:cNvPr id="0" name=""/>
        <dsp:cNvSpPr/>
      </dsp:nvSpPr>
      <dsp:spPr>
        <a:xfrm>
          <a:off x="0" y="0"/>
          <a:ext cx="1998749"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endParaRPr lang="en-US" sz="2100" kern="1200" dirty="0">
            <a:latin typeface="Trebuchet MS" panose="020B0603020202020204" pitchFamily="34" charset="0"/>
            <a:cs typeface="Arial" panose="020B0604020202020204" pitchFamily="34" charset="0"/>
          </a:endParaRPr>
        </a:p>
      </dsp:txBody>
      <dsp:txXfrm>
        <a:off x="0" y="0"/>
        <a:ext cx="1998749" cy="5418667"/>
      </dsp:txXfrm>
    </dsp:sp>
    <dsp:sp modelId="{6C012BBA-B3B7-4D55-A460-4823E7CE3FA6}">
      <dsp:nvSpPr>
        <dsp:cNvPr id="0" name=""/>
        <dsp:cNvSpPr/>
      </dsp:nvSpPr>
      <dsp:spPr>
        <a:xfrm>
          <a:off x="2148655" y="190499"/>
          <a:ext cx="7845090" cy="2518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solidFill>
                <a:schemeClr val="tx1"/>
              </a:solidFill>
              <a:latin typeface="Trebuchet MS" panose="020B0603020202020204" pitchFamily="34" charset="0"/>
              <a:ea typeface="+mn-ea"/>
              <a:cs typeface="+mn-cs"/>
            </a:rPr>
            <a:t>Secure data collection and validation platform being set up for the PRA (Probabilistic Risk Assessment) methodology expected in 2027 </a:t>
          </a:r>
        </a:p>
        <a:p>
          <a:pPr marL="0" lvl="0" indent="0" algn="l" defTabSz="933450">
            <a:lnSpc>
              <a:spcPct val="90000"/>
            </a:lnSpc>
            <a:spcBef>
              <a:spcPct val="0"/>
            </a:spcBef>
            <a:spcAft>
              <a:spcPct val="35000"/>
            </a:spcAft>
            <a:buNone/>
          </a:pPr>
          <a:r>
            <a:rPr lang="en-US" sz="2100" kern="1200" dirty="0">
              <a:solidFill>
                <a:schemeClr val="tx1"/>
              </a:solidFill>
              <a:latin typeface="Trebuchet MS" panose="020B0603020202020204" pitchFamily="34" charset="0"/>
              <a:ea typeface="+mn-ea"/>
              <a:cs typeface="+mn-cs"/>
            </a:rPr>
            <a:t>– procurement process for data collection tool ongoing</a:t>
          </a:r>
          <a:endParaRPr lang="en-US" sz="2100" kern="1200" dirty="0">
            <a:solidFill>
              <a:srgbClr val="FFFFFF">
                <a:lumMod val="65000"/>
              </a:srgbClr>
            </a:solidFill>
            <a:latin typeface="Trebuchet MS" panose="020B0603020202020204" pitchFamily="34" charset="0"/>
            <a:ea typeface="+mn-ea"/>
            <a:cs typeface="+mn-cs"/>
          </a:endParaRPr>
        </a:p>
      </dsp:txBody>
      <dsp:txXfrm>
        <a:off x="2148655" y="190499"/>
        <a:ext cx="7845090" cy="2518833"/>
      </dsp:txXfrm>
    </dsp:sp>
    <dsp:sp modelId="{5649E1A3-4F9A-42D6-844E-C192C1782A11}">
      <dsp:nvSpPr>
        <dsp:cNvPr id="0" name=""/>
        <dsp:cNvSpPr/>
      </dsp:nvSpPr>
      <dsp:spPr>
        <a:xfrm>
          <a:off x="1998749" y="2347320"/>
          <a:ext cx="799499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33A68A-FE43-44C3-A6A3-7549EA593ABA}">
      <dsp:nvSpPr>
        <dsp:cNvPr id="0" name=""/>
        <dsp:cNvSpPr/>
      </dsp:nvSpPr>
      <dsp:spPr>
        <a:xfrm>
          <a:off x="2126610" y="2610619"/>
          <a:ext cx="7845090" cy="2518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Ukraine/Moldova:</a:t>
          </a:r>
        </a:p>
        <a:p>
          <a:pPr marL="0" lvl="0" indent="0" algn="l" defTabSz="933450">
            <a:lnSpc>
              <a:spcPct val="90000"/>
            </a:lnSpc>
            <a:spcBef>
              <a:spcPct val="0"/>
            </a:spcBef>
            <a:spcAft>
              <a:spcPct val="35000"/>
            </a:spcAft>
            <a:buNone/>
          </a:pPr>
          <a:r>
            <a:rPr lang="en-US" sz="2100" kern="1200" dirty="0"/>
            <a:t>Updates to be provided in dedicated agenda item #6</a:t>
          </a:r>
        </a:p>
      </dsp:txBody>
      <dsp:txXfrm>
        <a:off x="2126610" y="2610619"/>
        <a:ext cx="7845090" cy="2518833"/>
      </dsp:txXfrm>
    </dsp:sp>
    <dsp:sp modelId="{BA950141-BDE5-494F-921C-026C50B950C2}">
      <dsp:nvSpPr>
        <dsp:cNvPr id="0" name=""/>
        <dsp:cNvSpPr/>
      </dsp:nvSpPr>
      <dsp:spPr>
        <a:xfrm>
          <a:off x="1998749" y="5289550"/>
          <a:ext cx="799499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721E1-0413-46CA-8047-12F87E8FE2E5}">
      <dsp:nvSpPr>
        <dsp:cNvPr id="0" name=""/>
        <dsp:cNvSpPr/>
      </dsp:nvSpPr>
      <dsp:spPr>
        <a:xfrm>
          <a:off x="0" y="0"/>
          <a:ext cx="99937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ACDE90-999D-4AD3-BB15-789BF18E9A52}">
      <dsp:nvSpPr>
        <dsp:cNvPr id="0" name=""/>
        <dsp:cNvSpPr/>
      </dsp:nvSpPr>
      <dsp:spPr>
        <a:xfrm>
          <a:off x="0" y="0"/>
          <a:ext cx="1998749"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endParaRPr lang="en-US" sz="2100" kern="1200" dirty="0">
            <a:latin typeface="Trebuchet MS" panose="020B0603020202020204" pitchFamily="34" charset="0"/>
            <a:cs typeface="Arial" panose="020B0604020202020204" pitchFamily="34" charset="0"/>
          </a:endParaRPr>
        </a:p>
      </dsp:txBody>
      <dsp:txXfrm>
        <a:off x="0" y="0"/>
        <a:ext cx="1998749" cy="5418667"/>
      </dsp:txXfrm>
    </dsp:sp>
    <dsp:sp modelId="{6C012BBA-B3B7-4D55-A460-4823E7CE3FA6}">
      <dsp:nvSpPr>
        <dsp:cNvPr id="0" name=""/>
        <dsp:cNvSpPr/>
      </dsp:nvSpPr>
      <dsp:spPr>
        <a:xfrm>
          <a:off x="2148655" y="141022"/>
          <a:ext cx="7845090" cy="2820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Analysis completed on SO GL data exchange framework, taking into account regulatory changes </a:t>
          </a:r>
        </a:p>
        <a:p>
          <a:pPr marL="0" lvl="0" indent="0" algn="l" defTabSz="933450">
            <a:lnSpc>
              <a:spcPct val="90000"/>
            </a:lnSpc>
            <a:spcBef>
              <a:spcPct val="0"/>
            </a:spcBef>
            <a:spcAft>
              <a:spcPct val="35000"/>
            </a:spcAft>
            <a:buNone/>
          </a:pPr>
          <a:r>
            <a:rPr lang="en-US" sz="2100" kern="1200" dirty="0"/>
            <a:t>Related SO GL amendments on data exchange submitted to EC public consultation for CACM 2.0 amendments</a:t>
          </a:r>
        </a:p>
        <a:p>
          <a:pPr marL="0" lvl="0" indent="0" algn="l" defTabSz="933450">
            <a:lnSpc>
              <a:spcPct val="90000"/>
            </a:lnSpc>
            <a:spcBef>
              <a:spcPct val="0"/>
            </a:spcBef>
            <a:spcAft>
              <a:spcPct val="35000"/>
            </a:spcAft>
            <a:buNone/>
          </a:pPr>
          <a:r>
            <a:rPr lang="en-US" sz="2100" kern="1200" dirty="0"/>
            <a:t>Details to be presented in today ESC meeting in agenda item #8</a:t>
          </a:r>
        </a:p>
      </dsp:txBody>
      <dsp:txXfrm>
        <a:off x="2148655" y="141022"/>
        <a:ext cx="7845090" cy="2820458"/>
      </dsp:txXfrm>
    </dsp:sp>
    <dsp:sp modelId="{5649E1A3-4F9A-42D6-844E-C192C1782A11}">
      <dsp:nvSpPr>
        <dsp:cNvPr id="0" name=""/>
        <dsp:cNvSpPr/>
      </dsp:nvSpPr>
      <dsp:spPr>
        <a:xfrm>
          <a:off x="1998749" y="2050050"/>
          <a:ext cx="799499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33A68A-FE43-44C3-A6A3-7549EA593ABA}">
      <dsp:nvSpPr>
        <dsp:cNvPr id="0" name=""/>
        <dsp:cNvSpPr/>
      </dsp:nvSpPr>
      <dsp:spPr>
        <a:xfrm>
          <a:off x="2128179" y="2397248"/>
          <a:ext cx="7845090" cy="2172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dirty="0"/>
            <a:t>ACER has published an SO GL Implementation Monitoring report, focusing on data exchange provisions, which is available </a:t>
          </a:r>
          <a:r>
            <a:rPr lang="en-GB" sz="2100" kern="1200" dirty="0">
              <a:hlinkClick xmlns:r="http://schemas.openxmlformats.org/officeDocument/2006/relationships" r:id="rId1"/>
            </a:rPr>
            <a:t>here</a:t>
          </a:r>
          <a:r>
            <a:rPr lang="en-GB" sz="2100" kern="1200" dirty="0"/>
            <a:t> </a:t>
          </a:r>
        </a:p>
        <a:p>
          <a:pPr marL="0" lvl="0" indent="0" algn="l" defTabSz="933450">
            <a:lnSpc>
              <a:spcPct val="90000"/>
            </a:lnSpc>
            <a:spcBef>
              <a:spcPct val="0"/>
            </a:spcBef>
            <a:spcAft>
              <a:spcPct val="35000"/>
            </a:spcAft>
            <a:buNone/>
          </a:pPr>
          <a:r>
            <a:rPr lang="en-GB" sz="2100" kern="1200" dirty="0"/>
            <a:t>The ENTSO-E data exchange expert team has provided inputs for ACER consideration</a:t>
          </a:r>
        </a:p>
        <a:p>
          <a:pPr marL="0" lvl="0" indent="0" algn="l" defTabSz="933450">
            <a:lnSpc>
              <a:spcPct val="90000"/>
            </a:lnSpc>
            <a:spcBef>
              <a:spcPct val="0"/>
            </a:spcBef>
            <a:spcAft>
              <a:spcPct val="35000"/>
            </a:spcAft>
            <a:buNone/>
          </a:pPr>
          <a:r>
            <a:rPr lang="en-GB" sz="2100" kern="1200" dirty="0"/>
            <a:t>Details on ENTSO-E inputs to be presented in agenda item #9</a:t>
          </a:r>
          <a:endParaRPr lang="en-US" sz="2100" kern="1200" dirty="0"/>
        </a:p>
      </dsp:txBody>
      <dsp:txXfrm>
        <a:off x="2128179" y="2397248"/>
        <a:ext cx="7845090" cy="2172119"/>
      </dsp:txXfrm>
    </dsp:sp>
    <dsp:sp modelId="{BA950141-BDE5-494F-921C-026C50B950C2}">
      <dsp:nvSpPr>
        <dsp:cNvPr id="0" name=""/>
        <dsp:cNvSpPr/>
      </dsp:nvSpPr>
      <dsp:spPr>
        <a:xfrm>
          <a:off x="1998749" y="5274624"/>
          <a:ext cx="799499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721E1-0413-46CA-8047-12F87E8FE2E5}">
      <dsp:nvSpPr>
        <dsp:cNvPr id="0" name=""/>
        <dsp:cNvSpPr/>
      </dsp:nvSpPr>
      <dsp:spPr>
        <a:xfrm>
          <a:off x="0" y="0"/>
          <a:ext cx="99937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ACDE90-999D-4AD3-BB15-789BF18E9A52}">
      <dsp:nvSpPr>
        <dsp:cNvPr id="0" name=""/>
        <dsp:cNvSpPr/>
      </dsp:nvSpPr>
      <dsp:spPr>
        <a:xfrm>
          <a:off x="0" y="0"/>
          <a:ext cx="1998749" cy="5834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endParaRPr lang="en-US" sz="2100" kern="1200" dirty="0">
            <a:latin typeface="Trebuchet MS" panose="020B0603020202020204" pitchFamily="34" charset="0"/>
            <a:cs typeface="Arial" panose="020B0604020202020204" pitchFamily="34" charset="0"/>
          </a:endParaRPr>
        </a:p>
      </dsp:txBody>
      <dsp:txXfrm>
        <a:off x="0" y="0"/>
        <a:ext cx="1998749" cy="5834609"/>
      </dsp:txXfrm>
    </dsp:sp>
    <dsp:sp modelId="{6C012BBA-B3B7-4D55-A460-4823E7CE3FA6}">
      <dsp:nvSpPr>
        <dsp:cNvPr id="0" name=""/>
        <dsp:cNvSpPr/>
      </dsp:nvSpPr>
      <dsp:spPr>
        <a:xfrm>
          <a:off x="2148655" y="106692"/>
          <a:ext cx="7845090" cy="2133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ENTSO-E to publish annual report on Incidents Classification Scale (ICS) end September 2022</a:t>
          </a:r>
        </a:p>
      </dsp:txBody>
      <dsp:txXfrm>
        <a:off x="2148655" y="106692"/>
        <a:ext cx="7845090" cy="2133848"/>
      </dsp:txXfrm>
    </dsp:sp>
    <dsp:sp modelId="{5649E1A3-4F9A-42D6-844E-C192C1782A11}">
      <dsp:nvSpPr>
        <dsp:cNvPr id="0" name=""/>
        <dsp:cNvSpPr/>
      </dsp:nvSpPr>
      <dsp:spPr>
        <a:xfrm>
          <a:off x="1998749" y="1746012"/>
          <a:ext cx="799499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33A68A-FE43-44C3-A6A3-7549EA593ABA}">
      <dsp:nvSpPr>
        <dsp:cNvPr id="0" name=""/>
        <dsp:cNvSpPr/>
      </dsp:nvSpPr>
      <dsp:spPr>
        <a:xfrm>
          <a:off x="2124335" y="2066227"/>
          <a:ext cx="7845090" cy="1133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ENTSO-E to publish annual report on Load-Frequency Control (LFC) end September 2022</a:t>
          </a:r>
        </a:p>
      </dsp:txBody>
      <dsp:txXfrm>
        <a:off x="2124335" y="2066227"/>
        <a:ext cx="7845090" cy="1133863"/>
      </dsp:txXfrm>
    </dsp:sp>
    <dsp:sp modelId="{BA950141-BDE5-494F-921C-026C50B950C2}">
      <dsp:nvSpPr>
        <dsp:cNvPr id="0" name=""/>
        <dsp:cNvSpPr/>
      </dsp:nvSpPr>
      <dsp:spPr>
        <a:xfrm>
          <a:off x="1998749" y="3481096"/>
          <a:ext cx="799499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5B3005-E10C-4268-9F0D-34701222D5D9}">
      <dsp:nvSpPr>
        <dsp:cNvPr id="0" name=""/>
        <dsp:cNvSpPr/>
      </dsp:nvSpPr>
      <dsp:spPr>
        <a:xfrm>
          <a:off x="2124335" y="3700760"/>
          <a:ext cx="7845090" cy="2133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ENTSO-E to publish annual report on Regional Coordination Assessment end September 2022</a:t>
          </a:r>
        </a:p>
      </dsp:txBody>
      <dsp:txXfrm>
        <a:off x="2124335" y="3700760"/>
        <a:ext cx="7845090" cy="2133848"/>
      </dsp:txXfrm>
    </dsp:sp>
    <dsp:sp modelId="{69D35690-E5AA-4097-ABDE-122136F8FBF0}">
      <dsp:nvSpPr>
        <dsp:cNvPr id="0" name=""/>
        <dsp:cNvSpPr/>
      </dsp:nvSpPr>
      <dsp:spPr>
        <a:xfrm>
          <a:off x="1998749" y="5721637"/>
          <a:ext cx="799499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1829E-9216-4F42-8867-A4F93780E017}">
      <dsp:nvSpPr>
        <dsp:cNvPr id="0" name=""/>
        <dsp:cNvSpPr/>
      </dsp:nvSpPr>
      <dsp:spPr>
        <a:xfrm rot="16200000">
          <a:off x="-386524" y="392999"/>
          <a:ext cx="3525865" cy="2739865"/>
        </a:xfrm>
        <a:prstGeom prst="flowChartManualOperati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4304" bIns="0" numCol="1" spcCol="1270" anchor="ctr" anchorCtr="0">
          <a:noAutofit/>
        </a:bodyPr>
        <a:lstStyle/>
        <a:p>
          <a:pPr marL="0" lvl="0" indent="0" algn="ctr" defTabSz="711200">
            <a:lnSpc>
              <a:spcPct val="90000"/>
            </a:lnSpc>
            <a:spcBef>
              <a:spcPct val="0"/>
            </a:spcBef>
            <a:spcAft>
              <a:spcPct val="35000"/>
            </a:spcAft>
            <a:buNone/>
          </a:pPr>
          <a:r>
            <a:rPr lang="en-GB" sz="1600" b="1" kern="1200" dirty="0"/>
            <a:t>Amendments on CACM GL</a:t>
          </a:r>
          <a:r>
            <a:rPr lang="en-GB" sz="1600" kern="1200" dirty="0"/>
            <a:t>: </a:t>
          </a:r>
          <a:endParaRPr lang="pl-PL" sz="1600" kern="1200" dirty="0"/>
        </a:p>
        <a:p>
          <a:pPr marL="0" lvl="0" indent="0" algn="l" defTabSz="711200">
            <a:lnSpc>
              <a:spcPct val="90000"/>
            </a:lnSpc>
            <a:spcBef>
              <a:spcPct val="0"/>
            </a:spcBef>
            <a:spcAft>
              <a:spcPct val="35000"/>
            </a:spcAft>
            <a:buNone/>
          </a:pPr>
          <a:r>
            <a:rPr lang="en-GB" sz="1600" kern="1200" dirty="0"/>
            <a:t>GLDPM is removed creating a possible gap on data required for individual grid model preparation, new requirements for type A generators </a:t>
          </a:r>
        </a:p>
      </dsp:txBody>
      <dsp:txXfrm rot="5400000">
        <a:off x="6476" y="705172"/>
        <a:ext cx="2739865" cy="2115519"/>
      </dsp:txXfrm>
    </dsp:sp>
    <dsp:sp modelId="{615AD1A7-BB7B-4FF2-82A5-43672E356D8B}">
      <dsp:nvSpPr>
        <dsp:cNvPr id="0" name=""/>
        <dsp:cNvSpPr/>
      </dsp:nvSpPr>
      <dsp:spPr>
        <a:xfrm rot="16200000">
          <a:off x="2704618" y="247211"/>
          <a:ext cx="3525865" cy="3031441"/>
        </a:xfrm>
        <a:prstGeom prst="flowChartManualOperation">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4304" bIns="0" numCol="1" spcCol="1270" anchor="ctr" anchorCtr="0">
          <a:noAutofit/>
        </a:bodyPr>
        <a:lstStyle/>
        <a:p>
          <a:pPr marL="0" lvl="0" indent="0" algn="ctr" defTabSz="711200">
            <a:lnSpc>
              <a:spcPct val="90000"/>
            </a:lnSpc>
            <a:spcBef>
              <a:spcPct val="0"/>
            </a:spcBef>
            <a:spcAft>
              <a:spcPct val="35000"/>
            </a:spcAft>
            <a:buNone/>
          </a:pPr>
          <a:r>
            <a:rPr lang="en-GB" sz="1600" b="1" kern="1200" dirty="0"/>
            <a:t>Joint TSO-DSO Roadmap on Demand Side Flexibility</a:t>
          </a:r>
          <a:r>
            <a:rPr lang="en-GB" sz="1600" kern="1200" dirty="0"/>
            <a:t>:</a:t>
          </a:r>
          <a:endParaRPr lang="pl-PL" sz="1600" kern="1200" dirty="0"/>
        </a:p>
        <a:p>
          <a:pPr marL="0" lvl="0" indent="0" algn="l" defTabSz="711200">
            <a:lnSpc>
              <a:spcPct val="90000"/>
            </a:lnSpc>
            <a:spcBef>
              <a:spcPct val="0"/>
            </a:spcBef>
            <a:spcAft>
              <a:spcPct val="35000"/>
            </a:spcAft>
            <a:buNone/>
          </a:pPr>
          <a:r>
            <a:rPr lang="pl-PL" sz="1600" kern="1200" dirty="0"/>
            <a:t>Request</a:t>
          </a:r>
          <a:r>
            <a:rPr lang="en-GB" sz="1600" kern="1200" dirty="0"/>
            <a:t> for disaggregation of aggregated data (for congestion management purposes), treatment of non-significant grid users  </a:t>
          </a:r>
        </a:p>
      </dsp:txBody>
      <dsp:txXfrm rot="5400000">
        <a:off x="2951830" y="705172"/>
        <a:ext cx="3031441" cy="2115519"/>
      </dsp:txXfrm>
    </dsp:sp>
    <dsp:sp modelId="{BC6460CE-A760-435F-A7F0-57B14371531A}">
      <dsp:nvSpPr>
        <dsp:cNvPr id="0" name=""/>
        <dsp:cNvSpPr/>
      </dsp:nvSpPr>
      <dsp:spPr>
        <a:xfrm rot="16200000">
          <a:off x="5795761" y="392999"/>
          <a:ext cx="3525865" cy="2739865"/>
        </a:xfrm>
        <a:prstGeom prst="flowChartManualOperation">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4304" bIns="0" numCol="1" spcCol="1270" anchor="ctr" anchorCtr="0">
          <a:noAutofit/>
        </a:bodyPr>
        <a:lstStyle/>
        <a:p>
          <a:pPr marL="0" lvl="0" indent="0" algn="ctr" defTabSz="711200">
            <a:lnSpc>
              <a:spcPct val="90000"/>
            </a:lnSpc>
            <a:spcBef>
              <a:spcPct val="0"/>
            </a:spcBef>
            <a:spcAft>
              <a:spcPct val="35000"/>
            </a:spcAft>
            <a:buNone/>
          </a:pPr>
          <a:r>
            <a:rPr lang="en-GB" sz="1600" b="1" kern="1200" noProof="0" dirty="0"/>
            <a:t>Standardisation:</a:t>
          </a:r>
        </a:p>
        <a:p>
          <a:pPr marL="0" lvl="0" indent="0" algn="l" defTabSz="711200">
            <a:lnSpc>
              <a:spcPct val="90000"/>
            </a:lnSpc>
            <a:spcBef>
              <a:spcPct val="0"/>
            </a:spcBef>
            <a:spcAft>
              <a:spcPct val="35000"/>
            </a:spcAft>
            <a:buNone/>
          </a:pPr>
          <a:r>
            <a:rPr lang="en-GB" sz="1600" kern="1200" noProof="0" dirty="0" err="1"/>
            <a:t>WindEurope</a:t>
          </a:r>
          <a:r>
            <a:rPr lang="en-GB" sz="1600" kern="1200" noProof="0" dirty="0"/>
            <a:t> request to streamline data exchange requirements across Member States e.g., by implementing certain standards</a:t>
          </a:r>
        </a:p>
      </dsp:txBody>
      <dsp:txXfrm rot="5400000">
        <a:off x="6188761" y="705172"/>
        <a:ext cx="2739865" cy="2115519"/>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608494-4A2D-4FC4-88B1-B2C781B4B1C7}" type="datetimeFigureOut">
              <a:rPr lang="en-US" smtClean="0"/>
              <a:t>9/15/2022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070D5D-914F-4452-83E6-AFFC078483D0}" type="slidenum">
              <a:rPr lang="en-US" smtClean="0"/>
              <a:t>‹#›</a:t>
            </a:fld>
            <a:endParaRPr lang="en-US"/>
          </a:p>
        </p:txBody>
      </p:sp>
    </p:spTree>
    <p:extLst>
      <p:ext uri="{BB962C8B-B14F-4D97-AF65-F5344CB8AC3E}">
        <p14:creationId xmlns:p14="http://schemas.microsoft.com/office/powerpoint/2010/main" val="4047345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7DFC0B-81FF-47CA-B58A-4F561180745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640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7DFC0B-81FF-47CA-B58A-4F561180745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315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These approved priority focus areas are a </a:t>
            </a:r>
            <a:r>
              <a:rPr lang="en-GB" sz="1800" dirty="0">
                <a:solidFill>
                  <a:srgbClr val="000000"/>
                </a:solidFill>
                <a:effectLst/>
                <a:latin typeface="Calibri" panose="020F0502020204030204" pitchFamily="34" charset="0"/>
                <a:ea typeface="Arial" panose="020B0604020202020204" pitchFamily="34" charset="0"/>
              </a:rPr>
              <a:t>key input to decisions per governance, project planning, delivery planning, vendor contracting, detailed design, build, testing and rollout. </a:t>
            </a:r>
            <a:endParaRPr lang="en-US" dirty="0"/>
          </a:p>
          <a:p>
            <a:pPr marL="171450" indent="-171450">
              <a:buFont typeface="Arial" panose="020B0604020202020204" pitchFamily="34" charset="0"/>
              <a:buChar char="•"/>
            </a:pPr>
            <a:r>
              <a:rPr lang="en-GB" sz="1800" dirty="0">
                <a:solidFill>
                  <a:srgbClr val="000000"/>
                </a:solidFill>
                <a:effectLst/>
                <a:latin typeface="Calibri" panose="020F0502020204030204" pitchFamily="34" charset="0"/>
                <a:ea typeface="Arial" panose="020B0604020202020204" pitchFamily="34" charset="0"/>
              </a:rPr>
              <a:t>CGM Rotational Principle enables a minimum of two RSCs/RCCs to participate in the CGM creation process and it is based on SOC decision from 2019.</a:t>
            </a:r>
          </a:p>
          <a:p>
            <a:pPr marL="171450" indent="-171450">
              <a:buFont typeface="Arial" panose="020B0604020202020204" pitchFamily="34" charset="0"/>
              <a:buChar char="•"/>
            </a:pPr>
            <a:r>
              <a:rPr lang="en-GB" sz="18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Changes related to Week-1 Build process are being developed to facilitate the “Week Ahead” timeframes required by two RSC services: Outage Planning Coordination (OPC) and Short-Term Adequacy (</a:t>
            </a:r>
            <a:r>
              <a:rPr lang="en-GB" sz="18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STA).</a:t>
            </a:r>
          </a:p>
          <a:p>
            <a:pPr marL="171450" indent="-171450">
              <a:buFont typeface="Arial" panose="020B0604020202020204" pitchFamily="34" charset="0"/>
              <a:buChar char="•"/>
            </a:pPr>
            <a:r>
              <a:rPr lang="en-GB" sz="1800" kern="12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Extended intraday process for RSC/RCC services to execute the security analysis is targeted in regional methodologies, with at least three intraday timeframes in accordance with CSA Methodology (Art 24). The need for a more frequent intraday CGM building process covering all remaining hours of the day is considered as a requirement for purposes of some Regional CSA process (Art 4 in Core ROSC Methodology, Art 18 in Italy North ROSC Methodology, SEE ROSC Methodology).</a:t>
            </a:r>
            <a:endParaRPr lang="en-GB" sz="1800" kern="12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endParaRPr>
          </a:p>
          <a:p>
            <a:pPr marL="171450" indent="-171450">
              <a:buFont typeface="Arial" panose="020B0604020202020204" pitchFamily="34" charset="0"/>
              <a:buChar char="•"/>
            </a:pPr>
            <a:endParaRPr lang="en-GB" sz="1800" dirty="0">
              <a:solidFill>
                <a:srgbClr val="000000"/>
              </a:solidFill>
              <a:effectLst/>
              <a:latin typeface="Calibri" panose="020F0502020204030204" pitchFamily="34" charset="0"/>
              <a:ea typeface="Arial" panose="020B0604020202020204" pitchFamily="34" charset="0"/>
            </a:endParaRPr>
          </a:p>
          <a:p>
            <a:pPr marL="171450" indent="-171450">
              <a:buFont typeface="Arial" panose="020B0604020202020204" pitchFamily="34" charset="0"/>
              <a:buChar char="•"/>
            </a:pPr>
            <a:r>
              <a:rPr lang="en-GB" sz="1800" dirty="0">
                <a:solidFill>
                  <a:srgbClr val="000000"/>
                </a:solidFill>
                <a:effectLst/>
                <a:latin typeface="Calibri" panose="020F0502020204030204" pitchFamily="34" charset="0"/>
                <a:ea typeface="Arial" panose="020B0604020202020204" pitchFamily="34" charset="0"/>
              </a:rPr>
              <a:t>Some of the change requests that are approved within Priority Focus Areas will be part of the next release that will happen during the summer 2022.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7DFC0B-81FF-47CA-B58A-4F561180745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109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7DFC0B-81FF-47CA-B58A-4F561180745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508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7DFC0B-81FF-47CA-B58A-4F561180745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5917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19286-CB6E-4B90-8847-43DC28AE87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317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070D5D-914F-4452-83E6-AFFC078483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396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Master" Target="../slideMasters/slideMaster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9.xml"/><Relationship Id="rId4" Type="http://schemas.openxmlformats.org/officeDocument/2006/relationships/image" Target="../media/image11.sv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9.xml"/><Relationship Id="rId4" Type="http://schemas.openxmlformats.org/officeDocument/2006/relationships/image" Target="../media/image1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9.xml"/><Relationship Id="rId4" Type="http://schemas.openxmlformats.org/officeDocument/2006/relationships/image" Target="../media/image15.sv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1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TSO-E cover">
    <p:spTree>
      <p:nvGrpSpPr>
        <p:cNvPr id="1" name=""/>
        <p:cNvGrpSpPr/>
        <p:nvPr/>
      </p:nvGrpSpPr>
      <p:grpSpPr>
        <a:xfrm>
          <a:off x="0" y="0"/>
          <a:ext cx="0" cy="0"/>
          <a:chOff x="0" y="0"/>
          <a:chExt cx="0" cy="0"/>
        </a:xfrm>
      </p:grpSpPr>
      <p:sp>
        <p:nvSpPr>
          <p:cNvPr id="7" name="Titel 3">
            <a:extLst>
              <a:ext uri="{FF2B5EF4-FFF2-40B4-BE49-F238E27FC236}">
                <a16:creationId xmlns:a16="http://schemas.microsoft.com/office/drawing/2014/main" id="{E3217584-8D20-4380-BB01-BE1908521D8B}"/>
              </a:ext>
            </a:extLst>
          </p:cNvPr>
          <p:cNvSpPr>
            <a:spLocks noGrp="1"/>
          </p:cNvSpPr>
          <p:nvPr>
            <p:ph type="title" hasCustomPrompt="1"/>
          </p:nvPr>
        </p:nvSpPr>
        <p:spPr>
          <a:xfrm>
            <a:off x="672001" y="440669"/>
            <a:ext cx="11281639" cy="825489"/>
          </a:xfrm>
          <a:prstGeom prst="rect">
            <a:avLst/>
          </a:prstGeom>
        </p:spPr>
        <p:txBody>
          <a:bodyPr anchor="b"/>
          <a:lstStyle>
            <a:lvl1pPr>
              <a:lnSpc>
                <a:spcPts val="3200"/>
              </a:lnSpc>
              <a:defRPr sz="3000" b="1">
                <a:solidFill>
                  <a:srgbClr val="0F218B"/>
                </a:solidFill>
                <a:latin typeface="Calibri" panose="020F0502020204030204" pitchFamily="34" charset="0"/>
                <a:cs typeface="Calibri" panose="020F0502020204030204" pitchFamily="34" charset="0"/>
              </a:defRPr>
            </a:lvl1pPr>
          </a:lstStyle>
          <a:p>
            <a:r>
              <a:rPr lang="de-DE" dirty="0"/>
              <a:t>Title ENTSO-E PowerPoint-</a:t>
            </a:r>
            <a:r>
              <a:rPr lang="de-DE" dirty="0" err="1"/>
              <a:t>Presentation</a:t>
            </a:r>
            <a:br>
              <a:rPr lang="de-DE" dirty="0"/>
            </a:br>
            <a:r>
              <a:rPr lang="de-DE" dirty="0" err="1"/>
              <a:t>may</a:t>
            </a:r>
            <a:r>
              <a:rPr lang="de-DE" dirty="0"/>
              <a:t> </a:t>
            </a:r>
            <a:r>
              <a:rPr lang="de-DE" dirty="0" err="1"/>
              <a:t>expand</a:t>
            </a:r>
            <a:r>
              <a:rPr lang="de-DE" dirty="0"/>
              <a:t> </a:t>
            </a:r>
            <a:r>
              <a:rPr lang="de-DE" dirty="0" err="1"/>
              <a:t>over</a:t>
            </a:r>
            <a:r>
              <a:rPr lang="de-DE" dirty="0"/>
              <a:t> </a:t>
            </a:r>
            <a:r>
              <a:rPr lang="de-DE" dirty="0" err="1"/>
              <a:t>two</a:t>
            </a:r>
            <a:r>
              <a:rPr lang="de-DE" dirty="0"/>
              <a:t> </a:t>
            </a:r>
            <a:r>
              <a:rPr lang="de-DE" dirty="0" err="1"/>
              <a:t>lines</a:t>
            </a:r>
            <a:r>
              <a:rPr lang="de-DE" dirty="0"/>
              <a:t>, </a:t>
            </a:r>
            <a:r>
              <a:rPr lang="de-DE" dirty="0" err="1"/>
              <a:t>click</a:t>
            </a:r>
            <a:r>
              <a:rPr lang="de-DE" dirty="0"/>
              <a:t> </a:t>
            </a:r>
            <a:r>
              <a:rPr lang="de-DE" dirty="0" err="1"/>
              <a:t>to</a:t>
            </a:r>
            <a:r>
              <a:rPr lang="de-DE" dirty="0"/>
              <a:t> </a:t>
            </a:r>
            <a:r>
              <a:rPr lang="de-DE" dirty="0" err="1"/>
              <a:t>edit</a:t>
            </a:r>
            <a:endParaRPr lang="de-DE" dirty="0"/>
          </a:p>
        </p:txBody>
      </p:sp>
      <p:sp>
        <p:nvSpPr>
          <p:cNvPr id="9" name="Textplatzhalter 7">
            <a:extLst>
              <a:ext uri="{FF2B5EF4-FFF2-40B4-BE49-F238E27FC236}">
                <a16:creationId xmlns:a16="http://schemas.microsoft.com/office/drawing/2014/main" id="{6C648BC7-A18A-4A39-805B-D1DC80B0E96D}"/>
              </a:ext>
            </a:extLst>
          </p:cNvPr>
          <p:cNvSpPr>
            <a:spLocks noGrp="1"/>
          </p:cNvSpPr>
          <p:nvPr>
            <p:ph type="body" sz="quarter" idx="12" hasCustomPrompt="1"/>
          </p:nvPr>
        </p:nvSpPr>
        <p:spPr>
          <a:xfrm>
            <a:off x="672001" y="1451044"/>
            <a:ext cx="11281639" cy="465789"/>
          </a:xfrm>
          <a:prstGeom prst="rect">
            <a:avLst/>
          </a:prstGeom>
        </p:spPr>
        <p:txBody>
          <a:bodyPr>
            <a:normAutofit/>
          </a:bodyPr>
          <a:lstStyle>
            <a:lvl1pPr marL="0" indent="0">
              <a:lnSpc>
                <a:spcPts val="2600"/>
              </a:lnSpc>
              <a:spcBef>
                <a:spcPts val="0"/>
              </a:spcBef>
              <a:buNone/>
              <a:defRPr sz="2000" b="0" i="0">
                <a:solidFill>
                  <a:srgbClr val="00947F"/>
                </a:solidFill>
                <a:latin typeface="Calibri" panose="020F0502020204030204" pitchFamily="34" charset="0"/>
                <a:cs typeface="Calibri" panose="020F0502020204030204" pitchFamily="34" charset="0"/>
              </a:defRPr>
            </a:lvl1pPr>
            <a:lvl2pPr marL="457200" indent="0">
              <a:lnSpc>
                <a:spcPts val="2600"/>
              </a:lnSpc>
              <a:buNone/>
              <a:defRPr/>
            </a:lvl2pPr>
            <a:lvl3pPr marL="914400" indent="0">
              <a:buNone/>
              <a:defRPr/>
            </a:lvl3pPr>
          </a:lstStyle>
          <a:p>
            <a:pPr lvl="0"/>
            <a:r>
              <a:rPr lang="de-DE" dirty="0"/>
              <a:t>Subheadline, </a:t>
            </a:r>
            <a:r>
              <a:rPr lang="de-DE" dirty="0" err="1"/>
              <a:t>click</a:t>
            </a:r>
            <a:r>
              <a:rPr lang="de-DE" dirty="0"/>
              <a:t> </a:t>
            </a:r>
            <a:r>
              <a:rPr lang="de-DE" dirty="0" err="1"/>
              <a:t>to</a:t>
            </a:r>
            <a:r>
              <a:rPr lang="de-DE" dirty="0"/>
              <a:t> </a:t>
            </a:r>
            <a:r>
              <a:rPr lang="de-DE" dirty="0" err="1"/>
              <a:t>edit</a:t>
            </a:r>
            <a:r>
              <a:rPr lang="de-DE" dirty="0"/>
              <a:t>. Change </a:t>
            </a:r>
            <a:r>
              <a:rPr lang="de-DE" dirty="0" err="1"/>
              <a:t>picture</a:t>
            </a:r>
            <a:r>
              <a:rPr lang="de-DE" dirty="0"/>
              <a:t> in View &gt; Slide Master &gt; Slide Master 1</a:t>
            </a:r>
          </a:p>
        </p:txBody>
      </p:sp>
      <p:sp>
        <p:nvSpPr>
          <p:cNvPr id="10" name="Rechteck 1">
            <a:extLst>
              <a:ext uri="{FF2B5EF4-FFF2-40B4-BE49-F238E27FC236}">
                <a16:creationId xmlns:a16="http://schemas.microsoft.com/office/drawing/2014/main" id="{A331ABB7-B6F3-4D26-B61C-EFA0A39BA0A8}"/>
              </a:ext>
            </a:extLst>
          </p:cNvPr>
          <p:cNvSpPr/>
          <p:nvPr userDrawn="1"/>
        </p:nvSpPr>
        <p:spPr>
          <a:xfrm flipH="1">
            <a:off x="480001" y="432000"/>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Tree>
    <p:extLst>
      <p:ext uri="{BB962C8B-B14F-4D97-AF65-F5344CB8AC3E}">
        <p14:creationId xmlns:p14="http://schemas.microsoft.com/office/powerpoint/2010/main" val="953110300"/>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1956">
          <p15:clr>
            <a:srgbClr val="FBAE40"/>
          </p15:clr>
        </p15:guide>
        <p15:guide id="4" pos="3659">
          <p15:clr>
            <a:srgbClr val="A4A3A4"/>
          </p15:clr>
        </p15:guide>
        <p15:guide id="5" orient="horz" pos="1865">
          <p15:clr>
            <a:srgbClr val="A4A3A4"/>
          </p15:clr>
        </p15:guide>
        <p15:guide id="6" orient="horz" pos="391">
          <p15:clr>
            <a:srgbClr val="A4A3A4"/>
          </p15:clr>
        </p15:guide>
        <p15:guide id="7" orient="horz" pos="1003">
          <p15:clr>
            <a:srgbClr val="A4A3A4"/>
          </p15:clr>
        </p15:guide>
        <p15:guide id="8" orient="horz" pos="913">
          <p15:clr>
            <a:srgbClr val="A4A3A4"/>
          </p15:clr>
        </p15:guide>
        <p15:guide id="9" pos="181">
          <p15:clr>
            <a:srgbClr val="A4A3A4"/>
          </p15:clr>
        </p15:guide>
        <p15:guide id="10"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4" name="Inhaltsplatzhalter 1">
            <a:extLst>
              <a:ext uri="{FF2B5EF4-FFF2-40B4-BE49-F238E27FC236}">
                <a16:creationId xmlns:a16="http://schemas.microsoft.com/office/drawing/2014/main" id="{C62E783B-8C38-B14F-A829-53ADBD597589}"/>
              </a:ext>
            </a:extLst>
          </p:cNvPr>
          <p:cNvSpPr>
            <a:spLocks noGrp="1"/>
          </p:cNvSpPr>
          <p:nvPr>
            <p:ph idx="1"/>
          </p:nvPr>
        </p:nvSpPr>
        <p:spPr>
          <a:xfrm>
            <a:off x="407368" y="1747353"/>
            <a:ext cx="7200800" cy="4292180"/>
          </a:xfrm>
        </p:spPr>
        <p:txBody>
          <a:bodyPr/>
          <a:lstStyle/>
          <a:p>
            <a:r>
              <a:rPr lang="de-DE" dirty="0">
                <a:solidFill>
                  <a:srgbClr val="0F218B"/>
                </a:solidFill>
              </a:rPr>
              <a:t>Headline 3 – Edit </a:t>
            </a:r>
            <a:r>
              <a:rPr lang="de-DE" dirty="0" err="1">
                <a:solidFill>
                  <a:srgbClr val="0F218B"/>
                </a:solidFill>
              </a:rPr>
              <a:t>the</a:t>
            </a:r>
            <a:r>
              <a:rPr lang="de-DE" dirty="0">
                <a:solidFill>
                  <a:srgbClr val="0F218B"/>
                </a:solidFill>
              </a:rPr>
              <a:t> </a:t>
            </a:r>
            <a:r>
              <a:rPr lang="de-DE" dirty="0" err="1">
                <a:solidFill>
                  <a:srgbClr val="0F218B"/>
                </a:solidFill>
              </a:rPr>
              <a:t>pie</a:t>
            </a:r>
            <a:r>
              <a:rPr lang="de-DE" dirty="0">
                <a:solidFill>
                  <a:srgbClr val="0F218B"/>
                </a:solidFill>
              </a:rPr>
              <a:t> </a:t>
            </a:r>
            <a:r>
              <a:rPr lang="de-DE" dirty="0" err="1">
                <a:solidFill>
                  <a:srgbClr val="0F218B"/>
                </a:solidFill>
              </a:rPr>
              <a:t>chart</a:t>
            </a:r>
            <a:r>
              <a:rPr lang="de-DE" dirty="0">
                <a:solidFill>
                  <a:srgbClr val="0F218B"/>
                </a:solidFill>
              </a:rPr>
              <a:t> </a:t>
            </a:r>
            <a:r>
              <a:rPr lang="de-DE" dirty="0" err="1">
                <a:solidFill>
                  <a:srgbClr val="0F218B"/>
                </a:solidFill>
              </a:rPr>
              <a:t>by</a:t>
            </a:r>
            <a:r>
              <a:rPr lang="de-DE" dirty="0">
                <a:solidFill>
                  <a:srgbClr val="0F218B"/>
                </a:solidFill>
              </a:rPr>
              <a:t> </a:t>
            </a:r>
            <a:r>
              <a:rPr lang="de-DE" dirty="0" err="1">
                <a:solidFill>
                  <a:srgbClr val="0F218B"/>
                </a:solidFill>
              </a:rPr>
              <a:t>clicking</a:t>
            </a:r>
            <a:r>
              <a:rPr lang="de-DE" dirty="0">
                <a:solidFill>
                  <a:srgbClr val="0F218B"/>
                </a:solidFill>
              </a:rPr>
              <a:t> on it. </a:t>
            </a:r>
            <a:r>
              <a:rPr lang="de-DE" dirty="0" err="1">
                <a:solidFill>
                  <a:srgbClr val="0F218B"/>
                </a:solidFill>
              </a:rPr>
              <a:t>Now</a:t>
            </a:r>
            <a:r>
              <a:rPr lang="de-DE" dirty="0">
                <a:solidFill>
                  <a:srgbClr val="0F218B"/>
                </a:solidFill>
              </a:rPr>
              <a:t> </a:t>
            </a:r>
            <a:r>
              <a:rPr lang="de-DE" dirty="0" err="1">
                <a:solidFill>
                  <a:srgbClr val="0F218B"/>
                </a:solidFill>
              </a:rPr>
              <a:t>icons</a:t>
            </a:r>
            <a:r>
              <a:rPr lang="de-DE" dirty="0">
                <a:solidFill>
                  <a:srgbClr val="0F218B"/>
                </a:solidFill>
              </a:rPr>
              <a:t> </a:t>
            </a:r>
            <a:r>
              <a:rPr lang="de-DE" dirty="0" err="1">
                <a:solidFill>
                  <a:srgbClr val="0F218B"/>
                </a:solidFill>
              </a:rPr>
              <a:t>appear</a:t>
            </a:r>
            <a:r>
              <a:rPr lang="de-DE" dirty="0">
                <a:solidFill>
                  <a:srgbClr val="0F218B"/>
                </a:solidFill>
              </a:rPr>
              <a:t>. </a:t>
            </a:r>
            <a:r>
              <a:rPr lang="de-DE" dirty="0" err="1">
                <a:solidFill>
                  <a:srgbClr val="0F218B"/>
                </a:solidFill>
              </a:rPr>
              <a:t>If</a:t>
            </a:r>
            <a:r>
              <a:rPr lang="de-DE" dirty="0">
                <a:solidFill>
                  <a:srgbClr val="0F218B"/>
                </a:solidFill>
              </a:rPr>
              <a:t> </a:t>
            </a:r>
            <a:r>
              <a:rPr lang="de-DE" dirty="0" err="1">
                <a:solidFill>
                  <a:srgbClr val="0F218B"/>
                </a:solidFill>
              </a:rPr>
              <a:t>you</a:t>
            </a:r>
            <a:r>
              <a:rPr lang="de-DE" dirty="0">
                <a:solidFill>
                  <a:srgbClr val="0F218B"/>
                </a:solidFill>
              </a:rPr>
              <a:t> </a:t>
            </a:r>
            <a:r>
              <a:rPr lang="de-DE" dirty="0" err="1">
                <a:solidFill>
                  <a:srgbClr val="0F218B"/>
                </a:solidFill>
              </a:rPr>
              <a:t>keep</a:t>
            </a:r>
            <a:r>
              <a:rPr lang="de-DE" dirty="0">
                <a:solidFill>
                  <a:srgbClr val="0F218B"/>
                </a:solidFill>
              </a:rPr>
              <a:t> </a:t>
            </a:r>
            <a:r>
              <a:rPr lang="de-DE" dirty="0" err="1">
                <a:solidFill>
                  <a:srgbClr val="0F218B"/>
                </a:solidFill>
              </a:rPr>
              <a:t>the</a:t>
            </a:r>
            <a:r>
              <a:rPr lang="de-DE" dirty="0">
                <a:solidFill>
                  <a:srgbClr val="0F218B"/>
                </a:solidFill>
              </a:rPr>
              <a:t> </a:t>
            </a:r>
            <a:r>
              <a:rPr lang="de-DE" dirty="0" err="1">
                <a:solidFill>
                  <a:srgbClr val="0F218B"/>
                </a:solidFill>
              </a:rPr>
              <a:t>cursor</a:t>
            </a:r>
            <a:r>
              <a:rPr lang="de-DE" dirty="0">
                <a:solidFill>
                  <a:srgbClr val="0F218B"/>
                </a:solidFill>
              </a:rPr>
              <a:t> </a:t>
            </a:r>
            <a:r>
              <a:rPr lang="de-DE" dirty="0" err="1">
                <a:solidFill>
                  <a:srgbClr val="0F218B"/>
                </a:solidFill>
              </a:rPr>
              <a:t>above</a:t>
            </a:r>
            <a:r>
              <a:rPr lang="de-DE" dirty="0">
                <a:solidFill>
                  <a:srgbClr val="0F218B"/>
                </a:solidFill>
              </a:rPr>
              <a:t> </a:t>
            </a:r>
            <a:r>
              <a:rPr lang="de-DE" dirty="0" err="1">
                <a:solidFill>
                  <a:srgbClr val="0F218B"/>
                </a:solidFill>
              </a:rPr>
              <a:t>the</a:t>
            </a:r>
            <a:r>
              <a:rPr lang="de-DE" dirty="0">
                <a:solidFill>
                  <a:srgbClr val="0F218B"/>
                </a:solidFill>
              </a:rPr>
              <a:t> </a:t>
            </a:r>
            <a:r>
              <a:rPr lang="de-DE" dirty="0" err="1">
                <a:solidFill>
                  <a:srgbClr val="0F218B"/>
                </a:solidFill>
              </a:rPr>
              <a:t>icons</a:t>
            </a:r>
            <a:r>
              <a:rPr lang="de-DE" dirty="0">
                <a:solidFill>
                  <a:srgbClr val="0F218B"/>
                </a:solidFill>
              </a:rPr>
              <a:t>, a </a:t>
            </a:r>
            <a:r>
              <a:rPr lang="de-DE" dirty="0" err="1">
                <a:solidFill>
                  <a:srgbClr val="0F218B"/>
                </a:solidFill>
              </a:rPr>
              <a:t>descriptive</a:t>
            </a:r>
            <a:r>
              <a:rPr lang="de-DE" dirty="0">
                <a:solidFill>
                  <a:srgbClr val="0F218B"/>
                </a:solidFill>
              </a:rPr>
              <a:t> </a:t>
            </a:r>
            <a:r>
              <a:rPr lang="de-DE" dirty="0" err="1">
                <a:solidFill>
                  <a:srgbClr val="0F218B"/>
                </a:solidFill>
              </a:rPr>
              <a:t>text</a:t>
            </a:r>
            <a:r>
              <a:rPr lang="de-DE" dirty="0">
                <a:solidFill>
                  <a:srgbClr val="0F218B"/>
                </a:solidFill>
              </a:rPr>
              <a:t> </a:t>
            </a:r>
            <a:r>
              <a:rPr lang="de-DE" dirty="0" err="1">
                <a:solidFill>
                  <a:srgbClr val="0F218B"/>
                </a:solidFill>
              </a:rPr>
              <a:t>appears</a:t>
            </a:r>
            <a:r>
              <a:rPr lang="de-DE" dirty="0">
                <a:solidFill>
                  <a:srgbClr val="0F218B"/>
                </a:solidFill>
              </a:rPr>
              <a:t>. </a:t>
            </a:r>
          </a:p>
          <a:p>
            <a:r>
              <a:rPr lang="de-DE" dirty="0" err="1"/>
              <a:t>You</a:t>
            </a:r>
            <a:r>
              <a:rPr lang="de-DE" dirty="0"/>
              <a:t> </a:t>
            </a:r>
            <a:r>
              <a:rPr lang="de-DE" dirty="0" err="1"/>
              <a:t>may</a:t>
            </a:r>
            <a:r>
              <a:rPr lang="de-DE" dirty="0"/>
              <a:t> </a:t>
            </a:r>
            <a:r>
              <a:rPr lang="de-DE" dirty="0" err="1"/>
              <a:t>change</a:t>
            </a:r>
            <a:r>
              <a:rPr lang="de-DE" dirty="0"/>
              <a:t> </a:t>
            </a:r>
            <a:r>
              <a:rPr lang="de-DE" dirty="0" err="1"/>
              <a:t>the</a:t>
            </a:r>
            <a:r>
              <a:rPr lang="de-DE" dirty="0"/>
              <a:t> type </a:t>
            </a:r>
            <a:r>
              <a:rPr lang="de-DE" dirty="0" err="1"/>
              <a:t>of</a:t>
            </a:r>
            <a:r>
              <a:rPr lang="de-DE" dirty="0"/>
              <a:t> </a:t>
            </a:r>
            <a:r>
              <a:rPr lang="de-DE" dirty="0" err="1"/>
              <a:t>chart</a:t>
            </a:r>
            <a:r>
              <a:rPr lang="de-DE" dirty="0"/>
              <a:t>, </a:t>
            </a:r>
            <a:r>
              <a:rPr lang="de-DE" dirty="0" err="1"/>
              <a:t>the</a:t>
            </a:r>
            <a:r>
              <a:rPr lang="de-DE" dirty="0"/>
              <a:t> </a:t>
            </a:r>
            <a:r>
              <a:rPr lang="de-DE" dirty="0" err="1"/>
              <a:t>layout</a:t>
            </a:r>
            <a:r>
              <a:rPr lang="de-DE" dirty="0"/>
              <a:t> and </a:t>
            </a:r>
            <a:r>
              <a:rPr lang="de-DE" dirty="0" err="1"/>
              <a:t>colour</a:t>
            </a:r>
            <a:r>
              <a:rPr lang="de-DE" dirty="0"/>
              <a:t> </a:t>
            </a:r>
            <a:r>
              <a:rPr lang="de-DE" dirty="0" err="1"/>
              <a:t>scheme</a:t>
            </a:r>
            <a:r>
              <a:rPr lang="de-DE" dirty="0"/>
              <a:t>. </a:t>
            </a:r>
            <a:r>
              <a:rPr lang="de-DE" dirty="0" err="1"/>
              <a:t>We</a:t>
            </a:r>
            <a:r>
              <a:rPr lang="de-DE" dirty="0"/>
              <a:t> </a:t>
            </a:r>
            <a:r>
              <a:rPr lang="de-DE" dirty="0" err="1"/>
              <a:t>advise</a:t>
            </a:r>
            <a:r>
              <a:rPr lang="de-DE" dirty="0"/>
              <a:t> </a:t>
            </a:r>
            <a:r>
              <a:rPr lang="de-DE" dirty="0" err="1"/>
              <a:t>to</a:t>
            </a:r>
            <a:r>
              <a:rPr lang="de-DE" dirty="0"/>
              <a:t> </a:t>
            </a:r>
            <a:r>
              <a:rPr lang="de-DE" dirty="0" err="1"/>
              <a:t>refrain</a:t>
            </a:r>
            <a:r>
              <a:rPr lang="de-DE" dirty="0"/>
              <a:t> </a:t>
            </a:r>
            <a:r>
              <a:rPr lang="de-DE" dirty="0" err="1"/>
              <a:t>from</a:t>
            </a:r>
            <a:r>
              <a:rPr lang="de-DE" dirty="0"/>
              <a:t> </a:t>
            </a:r>
            <a:r>
              <a:rPr lang="de-DE" dirty="0" err="1"/>
              <a:t>using</a:t>
            </a:r>
            <a:r>
              <a:rPr lang="de-DE" dirty="0"/>
              <a:t> </a:t>
            </a:r>
            <a:r>
              <a:rPr lang="de-DE" dirty="0" err="1"/>
              <a:t>gradients</a:t>
            </a:r>
            <a:r>
              <a:rPr lang="de-DE" dirty="0"/>
              <a:t> and </a:t>
            </a:r>
            <a:r>
              <a:rPr lang="de-DE" dirty="0" err="1"/>
              <a:t>shadows</a:t>
            </a:r>
            <a:r>
              <a:rPr lang="de-DE" dirty="0"/>
              <a:t> – </a:t>
            </a:r>
            <a:r>
              <a:rPr lang="de-DE" dirty="0" err="1"/>
              <a:t>this</a:t>
            </a:r>
            <a:r>
              <a:rPr lang="de-DE" dirty="0"/>
              <a:t> </a:t>
            </a:r>
            <a:r>
              <a:rPr lang="de-DE" dirty="0" err="1"/>
              <a:t>does</a:t>
            </a:r>
            <a:r>
              <a:rPr lang="de-DE" dirty="0"/>
              <a:t> not </a:t>
            </a:r>
            <a:r>
              <a:rPr lang="de-DE" dirty="0" err="1"/>
              <a:t>add</a:t>
            </a:r>
            <a:r>
              <a:rPr lang="de-DE" dirty="0"/>
              <a:t> </a:t>
            </a:r>
            <a:r>
              <a:rPr lang="de-DE" dirty="0" err="1"/>
              <a:t>any</a:t>
            </a:r>
            <a:r>
              <a:rPr lang="de-DE" dirty="0"/>
              <a:t> </a:t>
            </a:r>
            <a:r>
              <a:rPr lang="de-DE" dirty="0" err="1"/>
              <a:t>information</a:t>
            </a:r>
            <a:r>
              <a:rPr lang="de-DE" dirty="0"/>
              <a:t> in </a:t>
            </a:r>
            <a:r>
              <a:rPr lang="de-DE" dirty="0" err="1"/>
              <a:t>most</a:t>
            </a:r>
            <a:r>
              <a:rPr lang="de-DE" dirty="0"/>
              <a:t> </a:t>
            </a:r>
            <a:r>
              <a:rPr lang="de-DE" dirty="0" err="1"/>
              <a:t>cases</a:t>
            </a:r>
            <a:r>
              <a:rPr lang="de-DE" dirty="0"/>
              <a:t>. </a:t>
            </a:r>
          </a:p>
          <a:p>
            <a:r>
              <a:rPr lang="en-US" dirty="0"/>
              <a:t>The size of this copy will adapt automatically, depending on how many words you insert or write. If the size of the copy appears too small – rather try editing the text than </a:t>
            </a:r>
            <a:r>
              <a:rPr lang="en-US" dirty="0" err="1"/>
              <a:t>maximising</a:t>
            </a:r>
            <a:r>
              <a:rPr lang="en-US" dirty="0"/>
              <a:t> the size of the text box. </a:t>
            </a:r>
            <a:endParaRPr lang="de-DE" dirty="0"/>
          </a:p>
          <a:p>
            <a:endParaRPr lang="de-DE" dirty="0"/>
          </a:p>
        </p:txBody>
      </p:sp>
      <p:graphicFrame>
        <p:nvGraphicFramePr>
          <p:cNvPr id="6" name="Inhaltsplatzhalter 8" title="Kreisdiagramm Platzhalter">
            <a:extLst>
              <a:ext uri="{FF2B5EF4-FFF2-40B4-BE49-F238E27FC236}">
                <a16:creationId xmlns:a16="http://schemas.microsoft.com/office/drawing/2014/main" id="{6D36771A-5075-9748-A710-7DBB70C12D6A}"/>
              </a:ext>
            </a:extLst>
          </p:cNvPr>
          <p:cNvGraphicFramePr>
            <a:graphicFrameLocks/>
          </p:cNvGraphicFramePr>
          <p:nvPr userDrawn="1"/>
        </p:nvGraphicFramePr>
        <p:xfrm>
          <a:off x="8472264" y="1747353"/>
          <a:ext cx="2951162" cy="41036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16737214"/>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8_ENTSO-E Three columns">
    <p:spTree>
      <p:nvGrpSpPr>
        <p:cNvPr id="1" name=""/>
        <p:cNvGrpSpPr/>
        <p:nvPr/>
      </p:nvGrpSpPr>
      <p:grpSpPr>
        <a:xfrm>
          <a:off x="0" y="0"/>
          <a:ext cx="0" cy="0"/>
          <a:chOff x="0" y="0"/>
          <a:chExt cx="0" cy="0"/>
        </a:xfrm>
      </p:grpSpPr>
      <p:sp>
        <p:nvSpPr>
          <p:cNvPr id="13" name="Textplatzhalter 3"/>
          <p:cNvSpPr>
            <a:spLocks noGrp="1"/>
          </p:cNvSpPr>
          <p:nvPr>
            <p:ph type="body" sz="quarter" idx="16" hasCustomPrompt="1"/>
          </p:nvPr>
        </p:nvSpPr>
        <p:spPr>
          <a:xfrm>
            <a:off x="382588" y="1297579"/>
            <a:ext cx="11616265" cy="367709"/>
          </a:xfrm>
          <a:prstGeom prst="rect">
            <a:avLst/>
          </a:prstGeom>
        </p:spPr>
        <p:txBody>
          <a:bodyPr>
            <a:normAutofit/>
          </a:bodyPr>
          <a:lstStyle>
            <a:lvl1pPr>
              <a:defRPr sz="1800" b="1">
                <a:solidFill>
                  <a:srgbClr val="0F218B"/>
                </a:solidFill>
                <a:latin typeface="Calibri" panose="020F0502020204030204" pitchFamily="34" charset="0"/>
                <a:cs typeface="Calibri" panose="020F0502020204030204" pitchFamily="34" charset="0"/>
              </a:defRPr>
            </a:lvl1pPr>
          </a:lstStyle>
          <a:p>
            <a:pPr lvl="0"/>
            <a:r>
              <a:rPr lang="de-DE" dirty="0"/>
              <a:t>Headline 3</a:t>
            </a:r>
          </a:p>
        </p:txBody>
      </p:sp>
      <p:sp>
        <p:nvSpPr>
          <p:cNvPr id="14" name="Inhaltsplatzhalter 2">
            <a:extLst>
              <a:ext uri="{FF2B5EF4-FFF2-40B4-BE49-F238E27FC236}">
                <a16:creationId xmlns:a16="http://schemas.microsoft.com/office/drawing/2014/main" id="{9341F4E3-0CAE-4A14-AD42-9C698E28F0E7}"/>
              </a:ext>
            </a:extLst>
          </p:cNvPr>
          <p:cNvSpPr>
            <a:spLocks noGrp="1"/>
          </p:cNvSpPr>
          <p:nvPr>
            <p:ph idx="18" hasCustomPrompt="1"/>
          </p:nvPr>
        </p:nvSpPr>
        <p:spPr>
          <a:xfrm>
            <a:off x="380339" y="1844824"/>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5" name="Inhaltsplatzhalter 2">
            <a:extLst>
              <a:ext uri="{FF2B5EF4-FFF2-40B4-BE49-F238E27FC236}">
                <a16:creationId xmlns:a16="http://schemas.microsoft.com/office/drawing/2014/main" id="{E742937F-ADF9-487A-AB88-EE6EE0E8FD08}"/>
              </a:ext>
            </a:extLst>
          </p:cNvPr>
          <p:cNvSpPr>
            <a:spLocks noGrp="1"/>
          </p:cNvSpPr>
          <p:nvPr>
            <p:ph idx="19" hasCustomPrompt="1"/>
          </p:nvPr>
        </p:nvSpPr>
        <p:spPr>
          <a:xfrm>
            <a:off x="7923229" y="1844822"/>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7" name="Inhaltsplatzhalter 2">
            <a:extLst>
              <a:ext uri="{FF2B5EF4-FFF2-40B4-BE49-F238E27FC236}">
                <a16:creationId xmlns:a16="http://schemas.microsoft.com/office/drawing/2014/main" id="{C1294B06-543C-439B-844D-292C65223D9D}"/>
              </a:ext>
            </a:extLst>
          </p:cNvPr>
          <p:cNvSpPr>
            <a:spLocks noGrp="1"/>
          </p:cNvSpPr>
          <p:nvPr>
            <p:ph idx="20" hasCustomPrompt="1"/>
          </p:nvPr>
        </p:nvSpPr>
        <p:spPr>
          <a:xfrm>
            <a:off x="4151784" y="1844823"/>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9" name="Titel 5">
            <a:extLst>
              <a:ext uri="{FF2B5EF4-FFF2-40B4-BE49-F238E27FC236}">
                <a16:creationId xmlns:a16="http://schemas.microsoft.com/office/drawing/2014/main" id="{009D75ED-94BB-4DB3-A55E-CFA85E39F7A3}"/>
              </a:ext>
            </a:extLst>
          </p:cNvPr>
          <p:cNvSpPr>
            <a:spLocks noGrp="1"/>
          </p:cNvSpPr>
          <p:nvPr>
            <p:ph type="title" hasCustomPrompt="1"/>
          </p:nvPr>
        </p:nvSpPr>
        <p:spPr>
          <a:xfrm>
            <a:off x="380339" y="260648"/>
            <a:ext cx="11617788" cy="431325"/>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11" name="Textplatzhalter 11">
            <a:extLst>
              <a:ext uri="{FF2B5EF4-FFF2-40B4-BE49-F238E27FC236}">
                <a16:creationId xmlns:a16="http://schemas.microsoft.com/office/drawing/2014/main" id="{CDA0278C-3CB1-4B5A-B6A3-7F8C901572EF}"/>
              </a:ext>
            </a:extLst>
          </p:cNvPr>
          <p:cNvSpPr>
            <a:spLocks noGrp="1"/>
          </p:cNvSpPr>
          <p:nvPr>
            <p:ph type="body" sz="quarter" idx="12" hasCustomPrompt="1"/>
          </p:nvPr>
        </p:nvSpPr>
        <p:spPr>
          <a:xfrm>
            <a:off x="382588" y="785744"/>
            <a:ext cx="11617788" cy="442428"/>
          </a:xfrm>
          <a:prstGeom prst="rect">
            <a:avLst/>
          </a:prstGeom>
          <a:ln>
            <a:noFill/>
          </a:ln>
        </p:spPr>
        <p:txBody>
          <a:bodyPr anchor="ctr">
            <a:normAutofit/>
          </a:bodyPr>
          <a:lstStyle>
            <a:lvl1pPr marL="0" indent="0">
              <a:lnSpc>
                <a:spcPts val="2600"/>
              </a:lnSpc>
              <a:spcBef>
                <a:spcPts val="0"/>
              </a:spcBef>
              <a:buNone/>
              <a:defRPr sz="2000" b="0">
                <a:solidFill>
                  <a:srgbClr val="00947F"/>
                </a:solidFill>
                <a:latin typeface="Calibri" panose="020F0502020204030204" pitchFamily="34" charset="0"/>
                <a:cs typeface="Calibri" panose="020F0502020204030204" pitchFamily="34" charset="0"/>
              </a:defRPr>
            </a:lvl1pPr>
          </a:lstStyle>
          <a:p>
            <a:pPr lvl="0"/>
            <a:r>
              <a:rPr lang="de-DE" dirty="0"/>
              <a:t>Click </a:t>
            </a:r>
            <a:r>
              <a:rPr lang="de-DE" dirty="0" err="1"/>
              <a:t>here</a:t>
            </a:r>
            <a:r>
              <a:rPr lang="de-DE" dirty="0"/>
              <a:t> </a:t>
            </a:r>
            <a:r>
              <a:rPr lang="de-DE" dirty="0" err="1"/>
              <a:t>to</a:t>
            </a:r>
            <a:r>
              <a:rPr lang="de-DE" dirty="0"/>
              <a:t> </a:t>
            </a:r>
            <a:r>
              <a:rPr lang="de-DE" dirty="0" err="1"/>
              <a:t>edit</a:t>
            </a:r>
            <a:r>
              <a:rPr lang="de-DE" dirty="0"/>
              <a:t> Headline 2 </a:t>
            </a:r>
          </a:p>
        </p:txBody>
      </p:sp>
    </p:spTree>
    <p:extLst>
      <p:ext uri="{BB962C8B-B14F-4D97-AF65-F5344CB8AC3E}">
        <p14:creationId xmlns:p14="http://schemas.microsoft.com/office/powerpoint/2010/main" val="4052398469"/>
      </p:ext>
    </p:extLst>
  </p:cSld>
  <p:clrMapOvr>
    <a:masterClrMapping/>
  </p:clrMapOvr>
  <p:extLst>
    <p:ext uri="{DCECCB84-F9BA-43D5-87BE-67443E8EF086}">
      <p15:sldGuideLst xmlns:p15="http://schemas.microsoft.com/office/powerpoint/2012/main">
        <p15:guide id="2" orient="horz" pos="368">
          <p15:clr>
            <a:srgbClr val="A4A3A4"/>
          </p15:clr>
        </p15:guide>
        <p15:guide id="3" orient="horz" pos="913">
          <p15:clr>
            <a:srgbClr val="A4A3A4"/>
          </p15:clr>
        </p15:guide>
        <p15:guide id="4" orient="horz" pos="1049">
          <p15:clr>
            <a:srgbClr val="A4A3A4"/>
          </p15:clr>
        </p15:guide>
        <p15:guide id="5" orient="horz" pos="1480">
          <p15:clr>
            <a:srgbClr val="A4A3A4"/>
          </p15:clr>
        </p15:guide>
        <p15:guide id="6" orient="horz" pos="1548">
          <p15:clr>
            <a:srgbClr val="A4A3A4"/>
          </p15:clr>
        </p15:guide>
        <p15:guide id="7" orient="horz" pos="3634">
          <p15:clr>
            <a:srgbClr val="A4A3A4"/>
          </p15:clr>
        </p15:guide>
        <p15:guide id="8" pos="181">
          <p15:clr>
            <a:srgbClr val="A4A3A4"/>
          </p15:clr>
        </p15:guide>
        <p15:guide id="9" pos="7499">
          <p15:clr>
            <a:srgbClr val="A4A3A4"/>
          </p15:clr>
        </p15:guide>
        <p15:guide id="10" pos="3931">
          <p15:clr>
            <a:srgbClr val="A4A3A4"/>
          </p15:clr>
        </p15:guide>
        <p15:guide id="11" pos="3749">
          <p15:clr>
            <a:srgbClr val="A4A3A4"/>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graphicFrame>
        <p:nvGraphicFramePr>
          <p:cNvPr id="7" name="Inhaltsplatzhalter 9" title="Diagramm Platzhalter">
            <a:extLst>
              <a:ext uri="{FF2B5EF4-FFF2-40B4-BE49-F238E27FC236}">
                <a16:creationId xmlns:a16="http://schemas.microsoft.com/office/drawing/2014/main" id="{B463EBB2-B343-A342-A26F-FA6D526125DA}"/>
              </a:ext>
            </a:extLst>
          </p:cNvPr>
          <p:cNvGraphicFramePr>
            <a:graphicFrameLocks/>
          </p:cNvGraphicFramePr>
          <p:nvPr userDrawn="1">
            <p:extLst>
              <p:ext uri="{D42A27DB-BD31-4B8C-83A1-F6EECF244321}">
                <p14:modId xmlns:p14="http://schemas.microsoft.com/office/powerpoint/2010/main" val="2616654375"/>
              </p:ext>
            </p:extLst>
          </p:nvPr>
        </p:nvGraphicFramePr>
        <p:xfrm>
          <a:off x="6648450" y="1665288"/>
          <a:ext cx="5543550" cy="41036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97693785"/>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ENTSO-E Graph 2">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4" name="Inhaltsplatzhalter 10">
            <a:extLst>
              <a:ext uri="{FF2B5EF4-FFF2-40B4-BE49-F238E27FC236}">
                <a16:creationId xmlns:a16="http://schemas.microsoft.com/office/drawing/2014/main" id="{C04C5352-D576-AE47-888D-BF03439BD4FC}"/>
              </a:ext>
            </a:extLst>
          </p:cNvPr>
          <p:cNvSpPr>
            <a:spLocks noGrp="1"/>
          </p:cNvSpPr>
          <p:nvPr>
            <p:ph idx="1"/>
          </p:nvPr>
        </p:nvSpPr>
        <p:spPr>
          <a:xfrm>
            <a:off x="1739517" y="1665288"/>
            <a:ext cx="8712201" cy="4103972"/>
          </a:xfrm>
        </p:spPr>
        <p:txBody>
          <a:bodyPr>
            <a:normAutofit lnSpcReduction="10000"/>
          </a:bodyPr>
          <a:lstStyle/>
          <a:p>
            <a:r>
              <a:rPr lang="de-DE" b="1" dirty="0"/>
              <a:t>   </a:t>
            </a:r>
            <a:br>
              <a:rPr lang="de-DE" b="1" dirty="0"/>
            </a:br>
            <a:r>
              <a:rPr lang="de-DE" b="1" dirty="0"/>
              <a:t> </a:t>
            </a:r>
            <a:endParaRPr lang="de-DE" b="1"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br>
              <a:rPr lang="de-DE" sz="900" i="1" dirty="0">
                <a:solidFill>
                  <a:prstClr val="black"/>
                </a:solidFill>
              </a:rPr>
            </a:br>
            <a:br>
              <a:rPr lang="de-DE" sz="900" i="1" dirty="0">
                <a:solidFill>
                  <a:prstClr val="black"/>
                </a:solidFill>
              </a:rPr>
            </a:br>
            <a:br>
              <a:rPr lang="de-DE" sz="900" i="1" dirty="0">
                <a:solidFill>
                  <a:prstClr val="black"/>
                </a:solidFill>
              </a:rPr>
            </a:br>
            <a:r>
              <a:rPr lang="de-DE" sz="900" i="1" dirty="0">
                <a:solidFill>
                  <a:prstClr val="black"/>
                </a:solidFill>
              </a:rPr>
              <a:t>Source: Insert </a:t>
            </a:r>
            <a:r>
              <a:rPr lang="de-DE" sz="900" i="1" dirty="0" err="1">
                <a:solidFill>
                  <a:prstClr val="black"/>
                </a:solidFill>
              </a:rPr>
              <a:t>here</a:t>
            </a:r>
            <a:r>
              <a:rPr lang="de-DE" sz="900" i="1" dirty="0">
                <a:solidFill>
                  <a:prstClr val="black"/>
                </a:solidFill>
              </a:rPr>
              <a:t> </a:t>
            </a:r>
            <a:r>
              <a:rPr lang="de-DE" sz="900" i="1" dirty="0" err="1">
                <a:solidFill>
                  <a:prstClr val="black"/>
                </a:solidFill>
              </a:rPr>
              <a:t>if</a:t>
            </a:r>
            <a:r>
              <a:rPr lang="de-DE" sz="900" i="1" dirty="0">
                <a:solidFill>
                  <a:prstClr val="black"/>
                </a:solidFill>
              </a:rPr>
              <a:t> </a:t>
            </a:r>
            <a:r>
              <a:rPr lang="de-DE" sz="900" i="1" dirty="0" err="1">
                <a:solidFill>
                  <a:prstClr val="black"/>
                </a:solidFill>
              </a:rPr>
              <a:t>applicable</a:t>
            </a:r>
            <a:endParaRPr lang="de-DE" sz="900" dirty="0"/>
          </a:p>
        </p:txBody>
      </p:sp>
      <p:graphicFrame>
        <p:nvGraphicFramePr>
          <p:cNvPr id="6" name="Diagramm 5" title="Flächendiagramm Platzhalter">
            <a:extLst>
              <a:ext uri="{FF2B5EF4-FFF2-40B4-BE49-F238E27FC236}">
                <a16:creationId xmlns:a16="http://schemas.microsoft.com/office/drawing/2014/main" id="{654DBC48-79E2-BF45-94FB-10AE0A01AFE4}"/>
              </a:ext>
            </a:extLst>
          </p:cNvPr>
          <p:cNvGraphicFramePr/>
          <p:nvPr userDrawn="1">
            <p:extLst>
              <p:ext uri="{D42A27DB-BD31-4B8C-83A1-F6EECF244321}">
                <p14:modId xmlns:p14="http://schemas.microsoft.com/office/powerpoint/2010/main" val="1491827380"/>
              </p:ext>
            </p:extLst>
          </p:nvPr>
        </p:nvGraphicFramePr>
        <p:xfrm>
          <a:off x="382587" y="1665288"/>
          <a:ext cx="11522075" cy="39959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66105129"/>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4" name="Inhaltsplatzhalter 1">
            <a:extLst>
              <a:ext uri="{FF2B5EF4-FFF2-40B4-BE49-F238E27FC236}">
                <a16:creationId xmlns:a16="http://schemas.microsoft.com/office/drawing/2014/main" id="{C62E783B-8C38-B14F-A829-53ADBD597589}"/>
              </a:ext>
            </a:extLst>
          </p:cNvPr>
          <p:cNvSpPr>
            <a:spLocks noGrp="1"/>
          </p:cNvSpPr>
          <p:nvPr>
            <p:ph idx="1"/>
          </p:nvPr>
        </p:nvSpPr>
        <p:spPr>
          <a:xfrm>
            <a:off x="407368" y="1747353"/>
            <a:ext cx="7200800" cy="4292180"/>
          </a:xfrm>
        </p:spPr>
        <p:txBody>
          <a:bodyPr/>
          <a:lstStyle/>
          <a:p>
            <a:r>
              <a:rPr lang="de-DE" dirty="0">
                <a:solidFill>
                  <a:srgbClr val="0F218B"/>
                </a:solidFill>
              </a:rPr>
              <a:t>Headline 3 – Edit </a:t>
            </a:r>
            <a:r>
              <a:rPr lang="de-DE" dirty="0" err="1">
                <a:solidFill>
                  <a:srgbClr val="0F218B"/>
                </a:solidFill>
              </a:rPr>
              <a:t>the</a:t>
            </a:r>
            <a:r>
              <a:rPr lang="de-DE" dirty="0">
                <a:solidFill>
                  <a:srgbClr val="0F218B"/>
                </a:solidFill>
              </a:rPr>
              <a:t> </a:t>
            </a:r>
            <a:r>
              <a:rPr lang="de-DE" dirty="0" err="1">
                <a:solidFill>
                  <a:srgbClr val="0F218B"/>
                </a:solidFill>
              </a:rPr>
              <a:t>pie</a:t>
            </a:r>
            <a:r>
              <a:rPr lang="de-DE" dirty="0">
                <a:solidFill>
                  <a:srgbClr val="0F218B"/>
                </a:solidFill>
              </a:rPr>
              <a:t> </a:t>
            </a:r>
            <a:r>
              <a:rPr lang="de-DE" dirty="0" err="1">
                <a:solidFill>
                  <a:srgbClr val="0F218B"/>
                </a:solidFill>
              </a:rPr>
              <a:t>chart</a:t>
            </a:r>
            <a:r>
              <a:rPr lang="de-DE" dirty="0">
                <a:solidFill>
                  <a:srgbClr val="0F218B"/>
                </a:solidFill>
              </a:rPr>
              <a:t> </a:t>
            </a:r>
            <a:r>
              <a:rPr lang="de-DE" dirty="0" err="1">
                <a:solidFill>
                  <a:srgbClr val="0F218B"/>
                </a:solidFill>
              </a:rPr>
              <a:t>by</a:t>
            </a:r>
            <a:r>
              <a:rPr lang="de-DE" dirty="0">
                <a:solidFill>
                  <a:srgbClr val="0F218B"/>
                </a:solidFill>
              </a:rPr>
              <a:t> </a:t>
            </a:r>
            <a:r>
              <a:rPr lang="de-DE" dirty="0" err="1">
                <a:solidFill>
                  <a:srgbClr val="0F218B"/>
                </a:solidFill>
              </a:rPr>
              <a:t>clicking</a:t>
            </a:r>
            <a:r>
              <a:rPr lang="de-DE" dirty="0">
                <a:solidFill>
                  <a:srgbClr val="0F218B"/>
                </a:solidFill>
              </a:rPr>
              <a:t> on it. </a:t>
            </a:r>
            <a:r>
              <a:rPr lang="de-DE" dirty="0" err="1">
                <a:solidFill>
                  <a:srgbClr val="0F218B"/>
                </a:solidFill>
              </a:rPr>
              <a:t>Now</a:t>
            </a:r>
            <a:r>
              <a:rPr lang="de-DE" dirty="0">
                <a:solidFill>
                  <a:srgbClr val="0F218B"/>
                </a:solidFill>
              </a:rPr>
              <a:t> </a:t>
            </a:r>
            <a:r>
              <a:rPr lang="de-DE" dirty="0" err="1">
                <a:solidFill>
                  <a:srgbClr val="0F218B"/>
                </a:solidFill>
              </a:rPr>
              <a:t>icons</a:t>
            </a:r>
            <a:r>
              <a:rPr lang="de-DE" dirty="0">
                <a:solidFill>
                  <a:srgbClr val="0F218B"/>
                </a:solidFill>
              </a:rPr>
              <a:t> </a:t>
            </a:r>
            <a:r>
              <a:rPr lang="de-DE" dirty="0" err="1">
                <a:solidFill>
                  <a:srgbClr val="0F218B"/>
                </a:solidFill>
              </a:rPr>
              <a:t>appear</a:t>
            </a:r>
            <a:r>
              <a:rPr lang="de-DE" dirty="0">
                <a:solidFill>
                  <a:srgbClr val="0F218B"/>
                </a:solidFill>
              </a:rPr>
              <a:t>. </a:t>
            </a:r>
            <a:r>
              <a:rPr lang="de-DE" dirty="0" err="1">
                <a:solidFill>
                  <a:srgbClr val="0F218B"/>
                </a:solidFill>
              </a:rPr>
              <a:t>If</a:t>
            </a:r>
            <a:r>
              <a:rPr lang="de-DE" dirty="0">
                <a:solidFill>
                  <a:srgbClr val="0F218B"/>
                </a:solidFill>
              </a:rPr>
              <a:t> </a:t>
            </a:r>
            <a:r>
              <a:rPr lang="de-DE" dirty="0" err="1">
                <a:solidFill>
                  <a:srgbClr val="0F218B"/>
                </a:solidFill>
              </a:rPr>
              <a:t>you</a:t>
            </a:r>
            <a:r>
              <a:rPr lang="de-DE" dirty="0">
                <a:solidFill>
                  <a:srgbClr val="0F218B"/>
                </a:solidFill>
              </a:rPr>
              <a:t> </a:t>
            </a:r>
            <a:r>
              <a:rPr lang="de-DE" dirty="0" err="1">
                <a:solidFill>
                  <a:srgbClr val="0F218B"/>
                </a:solidFill>
              </a:rPr>
              <a:t>keep</a:t>
            </a:r>
            <a:r>
              <a:rPr lang="de-DE" dirty="0">
                <a:solidFill>
                  <a:srgbClr val="0F218B"/>
                </a:solidFill>
              </a:rPr>
              <a:t> </a:t>
            </a:r>
            <a:r>
              <a:rPr lang="de-DE" dirty="0" err="1">
                <a:solidFill>
                  <a:srgbClr val="0F218B"/>
                </a:solidFill>
              </a:rPr>
              <a:t>the</a:t>
            </a:r>
            <a:r>
              <a:rPr lang="de-DE" dirty="0">
                <a:solidFill>
                  <a:srgbClr val="0F218B"/>
                </a:solidFill>
              </a:rPr>
              <a:t> </a:t>
            </a:r>
            <a:r>
              <a:rPr lang="de-DE" dirty="0" err="1">
                <a:solidFill>
                  <a:srgbClr val="0F218B"/>
                </a:solidFill>
              </a:rPr>
              <a:t>cursor</a:t>
            </a:r>
            <a:r>
              <a:rPr lang="de-DE" dirty="0">
                <a:solidFill>
                  <a:srgbClr val="0F218B"/>
                </a:solidFill>
              </a:rPr>
              <a:t> </a:t>
            </a:r>
            <a:r>
              <a:rPr lang="de-DE" dirty="0" err="1">
                <a:solidFill>
                  <a:srgbClr val="0F218B"/>
                </a:solidFill>
              </a:rPr>
              <a:t>above</a:t>
            </a:r>
            <a:r>
              <a:rPr lang="de-DE" dirty="0">
                <a:solidFill>
                  <a:srgbClr val="0F218B"/>
                </a:solidFill>
              </a:rPr>
              <a:t> </a:t>
            </a:r>
            <a:r>
              <a:rPr lang="de-DE" dirty="0" err="1">
                <a:solidFill>
                  <a:srgbClr val="0F218B"/>
                </a:solidFill>
              </a:rPr>
              <a:t>the</a:t>
            </a:r>
            <a:r>
              <a:rPr lang="de-DE" dirty="0">
                <a:solidFill>
                  <a:srgbClr val="0F218B"/>
                </a:solidFill>
              </a:rPr>
              <a:t> </a:t>
            </a:r>
            <a:r>
              <a:rPr lang="de-DE" dirty="0" err="1">
                <a:solidFill>
                  <a:srgbClr val="0F218B"/>
                </a:solidFill>
              </a:rPr>
              <a:t>icons</a:t>
            </a:r>
            <a:r>
              <a:rPr lang="de-DE" dirty="0">
                <a:solidFill>
                  <a:srgbClr val="0F218B"/>
                </a:solidFill>
              </a:rPr>
              <a:t>, a </a:t>
            </a:r>
            <a:r>
              <a:rPr lang="de-DE" dirty="0" err="1">
                <a:solidFill>
                  <a:srgbClr val="0F218B"/>
                </a:solidFill>
              </a:rPr>
              <a:t>descriptive</a:t>
            </a:r>
            <a:r>
              <a:rPr lang="de-DE" dirty="0">
                <a:solidFill>
                  <a:srgbClr val="0F218B"/>
                </a:solidFill>
              </a:rPr>
              <a:t> </a:t>
            </a:r>
            <a:r>
              <a:rPr lang="de-DE" dirty="0" err="1">
                <a:solidFill>
                  <a:srgbClr val="0F218B"/>
                </a:solidFill>
              </a:rPr>
              <a:t>text</a:t>
            </a:r>
            <a:r>
              <a:rPr lang="de-DE" dirty="0">
                <a:solidFill>
                  <a:srgbClr val="0F218B"/>
                </a:solidFill>
              </a:rPr>
              <a:t> </a:t>
            </a:r>
            <a:r>
              <a:rPr lang="de-DE" dirty="0" err="1">
                <a:solidFill>
                  <a:srgbClr val="0F218B"/>
                </a:solidFill>
              </a:rPr>
              <a:t>appears</a:t>
            </a:r>
            <a:r>
              <a:rPr lang="de-DE" dirty="0">
                <a:solidFill>
                  <a:srgbClr val="0F218B"/>
                </a:solidFill>
              </a:rPr>
              <a:t>. </a:t>
            </a:r>
          </a:p>
          <a:p>
            <a:r>
              <a:rPr lang="de-DE" dirty="0" err="1"/>
              <a:t>You</a:t>
            </a:r>
            <a:r>
              <a:rPr lang="de-DE" dirty="0"/>
              <a:t> </a:t>
            </a:r>
            <a:r>
              <a:rPr lang="de-DE" dirty="0" err="1"/>
              <a:t>may</a:t>
            </a:r>
            <a:r>
              <a:rPr lang="de-DE" dirty="0"/>
              <a:t> </a:t>
            </a:r>
            <a:r>
              <a:rPr lang="de-DE" dirty="0" err="1"/>
              <a:t>change</a:t>
            </a:r>
            <a:r>
              <a:rPr lang="de-DE" dirty="0"/>
              <a:t> </a:t>
            </a:r>
            <a:r>
              <a:rPr lang="de-DE" dirty="0" err="1"/>
              <a:t>the</a:t>
            </a:r>
            <a:r>
              <a:rPr lang="de-DE" dirty="0"/>
              <a:t> type </a:t>
            </a:r>
            <a:r>
              <a:rPr lang="de-DE" dirty="0" err="1"/>
              <a:t>of</a:t>
            </a:r>
            <a:r>
              <a:rPr lang="de-DE" dirty="0"/>
              <a:t> </a:t>
            </a:r>
            <a:r>
              <a:rPr lang="de-DE" dirty="0" err="1"/>
              <a:t>chart</a:t>
            </a:r>
            <a:r>
              <a:rPr lang="de-DE" dirty="0"/>
              <a:t>, </a:t>
            </a:r>
            <a:r>
              <a:rPr lang="de-DE" dirty="0" err="1"/>
              <a:t>the</a:t>
            </a:r>
            <a:r>
              <a:rPr lang="de-DE" dirty="0"/>
              <a:t> </a:t>
            </a:r>
            <a:r>
              <a:rPr lang="de-DE" dirty="0" err="1"/>
              <a:t>layout</a:t>
            </a:r>
            <a:r>
              <a:rPr lang="de-DE" dirty="0"/>
              <a:t> and </a:t>
            </a:r>
            <a:r>
              <a:rPr lang="de-DE" dirty="0" err="1"/>
              <a:t>colour</a:t>
            </a:r>
            <a:r>
              <a:rPr lang="de-DE" dirty="0"/>
              <a:t> </a:t>
            </a:r>
            <a:r>
              <a:rPr lang="de-DE" dirty="0" err="1"/>
              <a:t>scheme</a:t>
            </a:r>
            <a:r>
              <a:rPr lang="de-DE" dirty="0"/>
              <a:t>. </a:t>
            </a:r>
            <a:r>
              <a:rPr lang="de-DE" dirty="0" err="1"/>
              <a:t>We</a:t>
            </a:r>
            <a:r>
              <a:rPr lang="de-DE" dirty="0"/>
              <a:t> </a:t>
            </a:r>
            <a:r>
              <a:rPr lang="de-DE" dirty="0" err="1"/>
              <a:t>advise</a:t>
            </a:r>
            <a:r>
              <a:rPr lang="de-DE" dirty="0"/>
              <a:t> </a:t>
            </a:r>
            <a:r>
              <a:rPr lang="de-DE" dirty="0" err="1"/>
              <a:t>to</a:t>
            </a:r>
            <a:r>
              <a:rPr lang="de-DE" dirty="0"/>
              <a:t> </a:t>
            </a:r>
            <a:r>
              <a:rPr lang="de-DE" dirty="0" err="1"/>
              <a:t>refrain</a:t>
            </a:r>
            <a:r>
              <a:rPr lang="de-DE" dirty="0"/>
              <a:t> </a:t>
            </a:r>
            <a:r>
              <a:rPr lang="de-DE" dirty="0" err="1"/>
              <a:t>from</a:t>
            </a:r>
            <a:r>
              <a:rPr lang="de-DE" dirty="0"/>
              <a:t> </a:t>
            </a:r>
            <a:r>
              <a:rPr lang="de-DE" dirty="0" err="1"/>
              <a:t>using</a:t>
            </a:r>
            <a:r>
              <a:rPr lang="de-DE" dirty="0"/>
              <a:t> </a:t>
            </a:r>
            <a:r>
              <a:rPr lang="de-DE" dirty="0" err="1"/>
              <a:t>gradients</a:t>
            </a:r>
            <a:r>
              <a:rPr lang="de-DE" dirty="0"/>
              <a:t> and </a:t>
            </a:r>
            <a:r>
              <a:rPr lang="de-DE" dirty="0" err="1"/>
              <a:t>shadows</a:t>
            </a:r>
            <a:r>
              <a:rPr lang="de-DE" dirty="0"/>
              <a:t> – </a:t>
            </a:r>
            <a:r>
              <a:rPr lang="de-DE" dirty="0" err="1"/>
              <a:t>this</a:t>
            </a:r>
            <a:r>
              <a:rPr lang="de-DE" dirty="0"/>
              <a:t> </a:t>
            </a:r>
            <a:r>
              <a:rPr lang="de-DE" dirty="0" err="1"/>
              <a:t>does</a:t>
            </a:r>
            <a:r>
              <a:rPr lang="de-DE" dirty="0"/>
              <a:t> not </a:t>
            </a:r>
            <a:r>
              <a:rPr lang="de-DE" dirty="0" err="1"/>
              <a:t>add</a:t>
            </a:r>
            <a:r>
              <a:rPr lang="de-DE" dirty="0"/>
              <a:t> </a:t>
            </a:r>
            <a:r>
              <a:rPr lang="de-DE" dirty="0" err="1"/>
              <a:t>any</a:t>
            </a:r>
            <a:r>
              <a:rPr lang="de-DE" dirty="0"/>
              <a:t> </a:t>
            </a:r>
            <a:r>
              <a:rPr lang="de-DE" dirty="0" err="1"/>
              <a:t>information</a:t>
            </a:r>
            <a:r>
              <a:rPr lang="de-DE" dirty="0"/>
              <a:t> in </a:t>
            </a:r>
            <a:r>
              <a:rPr lang="de-DE" dirty="0" err="1"/>
              <a:t>most</a:t>
            </a:r>
            <a:r>
              <a:rPr lang="de-DE" dirty="0"/>
              <a:t> </a:t>
            </a:r>
            <a:r>
              <a:rPr lang="de-DE" dirty="0" err="1"/>
              <a:t>cases</a:t>
            </a:r>
            <a:r>
              <a:rPr lang="de-DE" dirty="0"/>
              <a:t>. </a:t>
            </a:r>
          </a:p>
          <a:p>
            <a:r>
              <a:rPr lang="en-US" dirty="0"/>
              <a:t>The size of this copy will adapt automatically, depending on how many words you insert or write. If the size of the copy appears too small – rather try editing the text than </a:t>
            </a:r>
            <a:r>
              <a:rPr lang="en-US" dirty="0" err="1"/>
              <a:t>maximising</a:t>
            </a:r>
            <a:r>
              <a:rPr lang="en-US" dirty="0"/>
              <a:t> the size of the text box. </a:t>
            </a:r>
            <a:endParaRPr lang="de-DE" dirty="0"/>
          </a:p>
          <a:p>
            <a:endParaRPr lang="de-DE" dirty="0"/>
          </a:p>
        </p:txBody>
      </p:sp>
      <p:graphicFrame>
        <p:nvGraphicFramePr>
          <p:cNvPr id="6" name="Inhaltsplatzhalter 8" title="Kreisdiagramm Platzhalter">
            <a:extLst>
              <a:ext uri="{FF2B5EF4-FFF2-40B4-BE49-F238E27FC236}">
                <a16:creationId xmlns:a16="http://schemas.microsoft.com/office/drawing/2014/main" id="{6D36771A-5075-9748-A710-7DBB70C12D6A}"/>
              </a:ext>
            </a:extLst>
          </p:cNvPr>
          <p:cNvGraphicFramePr>
            <a:graphicFrameLocks/>
          </p:cNvGraphicFramePr>
          <p:nvPr userDrawn="1">
            <p:extLst>
              <p:ext uri="{D42A27DB-BD31-4B8C-83A1-F6EECF244321}">
                <p14:modId xmlns:p14="http://schemas.microsoft.com/office/powerpoint/2010/main" val="3232390385"/>
              </p:ext>
            </p:extLst>
          </p:nvPr>
        </p:nvGraphicFramePr>
        <p:xfrm>
          <a:off x="8472264" y="1747353"/>
          <a:ext cx="2951162" cy="41036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01323721"/>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7" name="Inhaltsplatzhalter 1">
            <a:extLst>
              <a:ext uri="{FF2B5EF4-FFF2-40B4-BE49-F238E27FC236}">
                <a16:creationId xmlns:a16="http://schemas.microsoft.com/office/drawing/2014/main" id="{C1F9600C-DD2A-3D4A-B5B0-19ADE1EE280E}"/>
              </a:ext>
            </a:extLst>
          </p:cNvPr>
          <p:cNvSpPr>
            <a:spLocks noGrp="1"/>
          </p:cNvSpPr>
          <p:nvPr>
            <p:ph idx="18"/>
          </p:nvPr>
        </p:nvSpPr>
        <p:spPr>
          <a:xfrm>
            <a:off x="349412" y="854984"/>
            <a:ext cx="3648000" cy="3311525"/>
          </a:xfrm>
        </p:spPr>
        <p:txBody>
          <a:bodyPr>
            <a:noAutofit/>
          </a:bodyPr>
          <a:lstStyle>
            <a:lvl1pPr>
              <a:defRPr sz="1800"/>
            </a:lvl1pPr>
          </a:lstStyle>
          <a:p>
            <a:r>
              <a:rPr lang="de-DE" dirty="0" err="1">
                <a:latin typeface="Calibri" panose="020F0502020204030204" pitchFamily="34" charset="0"/>
                <a:cs typeface="Calibri" panose="020F0502020204030204" pitchFamily="34" charset="0"/>
              </a:rPr>
              <a:t>Examples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for</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bullet</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points</a:t>
            </a:r>
            <a:r>
              <a:rPr lang="de-DE" dirty="0">
                <a:latin typeface="Calibri" panose="020F0502020204030204" pitchFamily="34" charset="0"/>
                <a:cs typeface="Calibri" panose="020F0502020204030204" pitchFamily="34" charset="0"/>
              </a:rPr>
              <a:t>.</a:t>
            </a:r>
          </a:p>
          <a:p>
            <a:r>
              <a:rPr lang="en-US" dirty="0">
                <a:latin typeface="Calibri" panose="020F0502020204030204" pitchFamily="34" charset="0"/>
                <a:cs typeface="Calibri" panose="020F0502020204030204" pitchFamily="34" charset="0"/>
              </a:rPr>
              <a:t>Be aware that there is a significant difference between using only the enter-key and using the combination of enter- and shift-key.</a:t>
            </a:r>
          </a:p>
          <a:p>
            <a:r>
              <a:rPr lang="en-US" dirty="0">
                <a:latin typeface="Calibri" panose="020F0502020204030204" pitchFamily="34" charset="0"/>
                <a:cs typeface="Calibri" panose="020F0502020204030204" pitchFamily="34" charset="0"/>
              </a:rPr>
              <a:t>Using only the enter-key will create a new bullet point.</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If you only want to start the text in a new line (like this sentence) and keep the numeration, use shift-enter. </a:t>
            </a:r>
          </a:p>
          <a:p>
            <a:r>
              <a:rPr lang="en-US" dirty="0">
                <a:latin typeface="Calibri" panose="020F0502020204030204" pitchFamily="34" charset="0"/>
                <a:cs typeface="Calibri" panose="020F0502020204030204" pitchFamily="34" charset="0"/>
              </a:rPr>
              <a:t>Text will resize automatically.</a:t>
            </a:r>
          </a:p>
          <a:p>
            <a:endParaRPr lang="de-DE"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8" name="Inhaltsplatzhalter 2">
            <a:extLst>
              <a:ext uri="{FF2B5EF4-FFF2-40B4-BE49-F238E27FC236}">
                <a16:creationId xmlns:a16="http://schemas.microsoft.com/office/drawing/2014/main" id="{C36A1AC1-56A4-4346-B7AD-92B4196EBB80}"/>
              </a:ext>
            </a:extLst>
          </p:cNvPr>
          <p:cNvSpPr>
            <a:spLocks noGrp="1"/>
          </p:cNvSpPr>
          <p:nvPr>
            <p:ph idx="19"/>
          </p:nvPr>
        </p:nvSpPr>
        <p:spPr>
          <a:xfrm>
            <a:off x="7752184" y="836362"/>
            <a:ext cx="3648000" cy="3311525"/>
          </a:xfrm>
        </p:spPr>
        <p:txBody>
          <a:bodyPr/>
          <a:lstStyle>
            <a:lvl1pPr>
              <a:defRPr sz="1800"/>
            </a:lvl1pPr>
            <a:lvl2pPr>
              <a:defRPr sz="1800"/>
            </a:lvl2pPr>
            <a:lvl3pPr>
              <a:defRPr sz="1800"/>
            </a:lvl3pPr>
            <a:lvl4pPr>
              <a:defRPr sz="1800"/>
            </a:lvl4pPr>
            <a:lvl5pPr>
              <a:defRPr sz="1800"/>
            </a:lvl5pPr>
          </a:lstStyle>
          <a:p>
            <a:r>
              <a:rPr lang="de-DE" dirty="0" err="1">
                <a:latin typeface="Calibri" panose="020F0502020204030204" pitchFamily="34" charset="0"/>
                <a:cs typeface="Calibri" panose="020F0502020204030204" pitchFamily="34" charset="0"/>
              </a:rPr>
              <a:t>Example</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for</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bullet</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points</a:t>
            </a:r>
            <a:br>
              <a:rPr lang="de-DE" dirty="0">
                <a:latin typeface="Calibri" panose="020F0502020204030204" pitchFamily="34" charset="0"/>
                <a:cs typeface="Calibri" panose="020F0502020204030204" pitchFamily="34" charset="0"/>
              </a:rPr>
            </a:br>
            <a:endParaRPr lang="de-DE" dirty="0">
              <a:latin typeface="Calibri" panose="020F0502020204030204" pitchFamily="34" charset="0"/>
              <a:cs typeface="Calibri" panose="020F0502020204030204" pitchFamily="34" charset="0"/>
            </a:endParaRPr>
          </a:p>
          <a:p>
            <a:r>
              <a:rPr lang="de-DE" dirty="0">
                <a:latin typeface="Calibri" panose="020F0502020204030204" pitchFamily="34" charset="0"/>
                <a:cs typeface="Calibri" panose="020F0502020204030204" pitchFamily="34" charset="0"/>
              </a:rPr>
              <a:t>Dummy </a:t>
            </a:r>
            <a:r>
              <a:rPr lang="de-DE" dirty="0" err="1">
                <a:latin typeface="Calibri" panose="020F0502020204030204" pitchFamily="34" charset="0"/>
                <a:cs typeface="Calibri" panose="020F0502020204030204" pitchFamily="34" charset="0"/>
              </a:rPr>
              <a:t>text</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here</a:t>
            </a:r>
            <a:endParaRPr lang="de-DE" dirty="0">
              <a:latin typeface="Calibri" panose="020F0502020204030204" pitchFamily="34" charset="0"/>
              <a:cs typeface="Calibri" panose="020F0502020204030204" pitchFamily="34" charset="0"/>
            </a:endParaRPr>
          </a:p>
          <a:p>
            <a:pPr lvl="1"/>
            <a:r>
              <a:rPr lang="de-DE" dirty="0">
                <a:latin typeface="Calibri" panose="020F0502020204030204" pitchFamily="34" charset="0"/>
                <a:cs typeface="Calibri" panose="020F0502020204030204" pitchFamily="34" charset="0"/>
              </a:rPr>
              <a:t>Second </a:t>
            </a:r>
            <a:r>
              <a:rPr lang="de-DE" dirty="0" err="1">
                <a:latin typeface="Calibri" panose="020F0502020204030204" pitchFamily="34" charset="0"/>
                <a:cs typeface="Calibri" panose="020F0502020204030204" pitchFamily="34" charset="0"/>
              </a:rPr>
              <a:t>level</a:t>
            </a:r>
            <a:endParaRPr lang="de-DE" dirty="0">
              <a:latin typeface="Calibri" panose="020F0502020204030204" pitchFamily="34" charset="0"/>
              <a:cs typeface="Calibri" panose="020F0502020204030204" pitchFamily="34" charset="0"/>
            </a:endParaRPr>
          </a:p>
          <a:p>
            <a:pPr lvl="2"/>
            <a:r>
              <a:rPr lang="de-DE" dirty="0">
                <a:latin typeface="Calibri" panose="020F0502020204030204" pitchFamily="34" charset="0"/>
                <a:cs typeface="Calibri" panose="020F0502020204030204" pitchFamily="34" charset="0"/>
              </a:rPr>
              <a:t>Third </a:t>
            </a:r>
            <a:r>
              <a:rPr lang="de-DE" dirty="0" err="1">
                <a:latin typeface="Calibri" panose="020F0502020204030204" pitchFamily="34" charset="0"/>
                <a:cs typeface="Calibri" panose="020F0502020204030204" pitchFamily="34" charset="0"/>
              </a:rPr>
              <a:t>level</a:t>
            </a:r>
            <a:endParaRPr lang="de-DE" dirty="0">
              <a:latin typeface="Calibri" panose="020F0502020204030204" pitchFamily="34" charset="0"/>
              <a:cs typeface="Calibri" panose="020F0502020204030204" pitchFamily="34" charset="0"/>
            </a:endParaRPr>
          </a:p>
          <a:p>
            <a:pPr lvl="3"/>
            <a:r>
              <a:rPr lang="de-DE" dirty="0" err="1">
                <a:latin typeface="Calibri" panose="020F0502020204030204" pitchFamily="34" charset="0"/>
                <a:cs typeface="Calibri" panose="020F0502020204030204" pitchFamily="34" charset="0"/>
              </a:rPr>
              <a:t>Fourth</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level</a:t>
            </a:r>
            <a:endParaRPr lang="de-DE" dirty="0">
              <a:latin typeface="Calibri" panose="020F0502020204030204" pitchFamily="34" charset="0"/>
              <a:cs typeface="Calibri" panose="020F0502020204030204" pitchFamily="34" charset="0"/>
            </a:endParaRPr>
          </a:p>
          <a:p>
            <a:pPr lvl="4"/>
            <a:r>
              <a:rPr lang="de-DE" dirty="0" err="1">
                <a:latin typeface="Calibri" panose="020F0502020204030204" pitchFamily="34" charset="0"/>
                <a:cs typeface="Calibri" panose="020F0502020204030204" pitchFamily="34" charset="0"/>
              </a:rPr>
              <a:t>Fifth</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level</a:t>
            </a:r>
            <a:endParaRPr lang="de-DE" dirty="0">
              <a:latin typeface="Calibri" panose="020F0502020204030204" pitchFamily="34" charset="0"/>
              <a:cs typeface="Calibri" panose="020F0502020204030204" pitchFamily="34" charset="0"/>
            </a:endParaRPr>
          </a:p>
        </p:txBody>
      </p:sp>
      <p:graphicFrame>
        <p:nvGraphicFramePr>
          <p:cNvPr id="9" name="Inhaltsplatzhalter 7" title="Infobox Platzhalter">
            <a:extLst>
              <a:ext uri="{FF2B5EF4-FFF2-40B4-BE49-F238E27FC236}">
                <a16:creationId xmlns:a16="http://schemas.microsoft.com/office/drawing/2014/main" id="{03B3DB83-3BE0-1D49-9913-2E54862A2869}"/>
              </a:ext>
            </a:extLst>
          </p:cNvPr>
          <p:cNvGraphicFramePr>
            <a:graphicFrameLocks/>
          </p:cNvGraphicFramePr>
          <p:nvPr userDrawn="1">
            <p:extLst>
              <p:ext uri="{D42A27DB-BD31-4B8C-83A1-F6EECF244321}">
                <p14:modId xmlns:p14="http://schemas.microsoft.com/office/powerpoint/2010/main" val="2580603730"/>
              </p:ext>
            </p:extLst>
          </p:nvPr>
        </p:nvGraphicFramePr>
        <p:xfrm>
          <a:off x="4079776" y="836362"/>
          <a:ext cx="3474386" cy="3203797"/>
        </p:xfrm>
        <a:graphic>
          <a:graphicData uri="http://schemas.openxmlformats.org/drawingml/2006/table">
            <a:tbl>
              <a:tblPr bandCol="1">
                <a:tableStyleId>{3B4B98B0-60AC-42C2-AFA5-B58CD77FA1E5}</a:tableStyleId>
              </a:tblPr>
              <a:tblGrid>
                <a:gridCol w="3474386">
                  <a:extLst>
                    <a:ext uri="{9D8B030D-6E8A-4147-A177-3AD203B41FA5}">
                      <a16:colId xmlns:a16="http://schemas.microsoft.com/office/drawing/2014/main" val="1090517882"/>
                    </a:ext>
                  </a:extLst>
                </a:gridCol>
              </a:tblGrid>
              <a:tr h="3203797">
                <a:tc>
                  <a:txBody>
                    <a:bodyPr/>
                    <a:lstStyle/>
                    <a:p>
                      <a:r>
                        <a:rPr lang="de-DE" sz="1800" b="1" dirty="0">
                          <a:solidFill>
                            <a:srgbClr val="015092"/>
                          </a:solidFill>
                          <a:latin typeface="Calibri" panose="020F0502020204030204" pitchFamily="34" charset="0"/>
                          <a:cs typeface="Calibri" panose="020F0502020204030204" pitchFamily="34" charset="0"/>
                        </a:rPr>
                        <a:t>Infobox </a:t>
                      </a:r>
                    </a:p>
                    <a:p>
                      <a:endParaRPr lang="de-DE" sz="1800" b="1" dirty="0">
                        <a:solidFill>
                          <a:srgbClr val="015092"/>
                        </a:solidFill>
                        <a:latin typeface="Calibri" panose="020F0502020204030204" pitchFamily="34" charset="0"/>
                        <a:cs typeface="Calibri" panose="020F0502020204030204" pitchFamily="34" charset="0"/>
                      </a:endParaRPr>
                    </a:p>
                    <a:p>
                      <a:r>
                        <a:rPr lang="de-DE" sz="1800" dirty="0">
                          <a:solidFill>
                            <a:srgbClr val="015092"/>
                          </a:solidFill>
                          <a:latin typeface="Calibri" panose="020F0502020204030204" pitchFamily="34" charset="0"/>
                          <a:cs typeface="Calibri" panose="020F0502020204030204" pitchFamily="34" charset="0"/>
                        </a:rPr>
                        <a:t>By </a:t>
                      </a:r>
                      <a:r>
                        <a:rPr lang="de-DE" sz="1800" dirty="0" err="1">
                          <a:solidFill>
                            <a:srgbClr val="015092"/>
                          </a:solidFill>
                          <a:latin typeface="Calibri" panose="020F0502020204030204" pitchFamily="34" charset="0"/>
                          <a:cs typeface="Calibri" panose="020F0502020204030204" pitchFamily="34" charset="0"/>
                        </a:rPr>
                        <a:t>using</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the</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buttons</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increase</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indent</a:t>
                      </a:r>
                      <a:r>
                        <a:rPr lang="de-DE" sz="1800" dirty="0">
                          <a:solidFill>
                            <a:srgbClr val="015092"/>
                          </a:solidFill>
                          <a:latin typeface="Calibri" panose="020F0502020204030204" pitchFamily="34" charset="0"/>
                          <a:cs typeface="Calibri" panose="020F0502020204030204" pitchFamily="34" charset="0"/>
                        </a:rPr>
                        <a:t>‘ and ‚</a:t>
                      </a:r>
                      <a:r>
                        <a:rPr lang="de-DE" sz="1800" dirty="0" err="1">
                          <a:solidFill>
                            <a:srgbClr val="015092"/>
                          </a:solidFill>
                          <a:latin typeface="Calibri" panose="020F0502020204030204" pitchFamily="34" charset="0"/>
                          <a:cs typeface="Calibri" panose="020F0502020204030204" pitchFamily="34" charset="0"/>
                        </a:rPr>
                        <a:t>decrease</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indent</a:t>
                      </a:r>
                      <a:r>
                        <a:rPr lang="de-DE" sz="1800" dirty="0">
                          <a:solidFill>
                            <a:srgbClr val="015092"/>
                          </a:solidFill>
                          <a:latin typeface="Calibri" panose="020F0502020204030204" pitchFamily="34" charset="0"/>
                          <a:cs typeface="Calibri" panose="020F0502020204030204" pitchFamily="34" charset="0"/>
                        </a:rPr>
                        <a:t>‘ in </a:t>
                      </a:r>
                      <a:r>
                        <a:rPr lang="de-DE" sz="1800" dirty="0" err="1">
                          <a:solidFill>
                            <a:srgbClr val="015092"/>
                          </a:solidFill>
                          <a:latin typeface="Calibri" panose="020F0502020204030204" pitchFamily="34" charset="0"/>
                          <a:cs typeface="Calibri" panose="020F0502020204030204" pitchFamily="34" charset="0"/>
                        </a:rPr>
                        <a:t>the</a:t>
                      </a:r>
                      <a:r>
                        <a:rPr lang="de-DE" sz="1800" dirty="0">
                          <a:solidFill>
                            <a:srgbClr val="015092"/>
                          </a:solidFill>
                          <a:latin typeface="Calibri" panose="020F0502020204030204" pitchFamily="34" charset="0"/>
                          <a:cs typeface="Calibri" panose="020F0502020204030204" pitchFamily="34" charset="0"/>
                        </a:rPr>
                        <a:t> ‚Start‘ </a:t>
                      </a:r>
                      <a:r>
                        <a:rPr lang="de-DE" sz="1800" dirty="0" err="1">
                          <a:solidFill>
                            <a:srgbClr val="015092"/>
                          </a:solidFill>
                          <a:latin typeface="Calibri" panose="020F0502020204030204" pitchFamily="34" charset="0"/>
                          <a:cs typeface="Calibri" panose="020F0502020204030204" pitchFamily="34" charset="0"/>
                        </a:rPr>
                        <a:t>menu</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you</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can</a:t>
                      </a:r>
                      <a:r>
                        <a:rPr lang="de-DE" sz="1800" dirty="0">
                          <a:solidFill>
                            <a:srgbClr val="015092"/>
                          </a:solidFill>
                          <a:latin typeface="Calibri" panose="020F0502020204030204" pitchFamily="34" charset="0"/>
                          <a:cs typeface="Calibri" panose="020F0502020204030204" pitchFamily="34" charset="0"/>
                        </a:rPr>
                        <a:t> switch </a:t>
                      </a:r>
                      <a:r>
                        <a:rPr lang="de-DE" sz="1800" dirty="0" err="1">
                          <a:solidFill>
                            <a:srgbClr val="015092"/>
                          </a:solidFill>
                          <a:latin typeface="Calibri" panose="020F0502020204030204" pitchFamily="34" charset="0"/>
                          <a:cs typeface="Calibri" panose="020F0502020204030204" pitchFamily="34" charset="0"/>
                        </a:rPr>
                        <a:t>between</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indention</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levels</a:t>
                      </a:r>
                      <a:r>
                        <a:rPr lang="de-DE" sz="1800" dirty="0">
                          <a:solidFill>
                            <a:srgbClr val="015092"/>
                          </a:solidFill>
                          <a:latin typeface="Calibri" panose="020F0502020204030204" pitchFamily="34" charset="0"/>
                          <a:cs typeface="Calibri" panose="020F0502020204030204" pitchFamily="34" charset="0"/>
                        </a:rPr>
                        <a:t>. This </a:t>
                      </a:r>
                      <a:r>
                        <a:rPr lang="de-DE" sz="1800" dirty="0" err="1">
                          <a:solidFill>
                            <a:srgbClr val="015092"/>
                          </a:solidFill>
                          <a:latin typeface="Calibri" panose="020F0502020204030204" pitchFamily="34" charset="0"/>
                          <a:cs typeface="Calibri" panose="020F0502020204030204" pitchFamily="34" charset="0"/>
                        </a:rPr>
                        <a:t>is</a:t>
                      </a:r>
                      <a:r>
                        <a:rPr lang="de-DE" sz="1800" dirty="0">
                          <a:solidFill>
                            <a:srgbClr val="015092"/>
                          </a:solidFill>
                          <a:latin typeface="Calibri" panose="020F0502020204030204" pitchFamily="34" charset="0"/>
                          <a:cs typeface="Calibri" panose="020F0502020204030204" pitchFamily="34" charset="0"/>
                        </a:rPr>
                        <a:t> valid </a:t>
                      </a:r>
                      <a:r>
                        <a:rPr lang="de-DE" sz="1800" dirty="0" err="1">
                          <a:solidFill>
                            <a:srgbClr val="015092"/>
                          </a:solidFill>
                          <a:latin typeface="Calibri" panose="020F0502020204030204" pitchFamily="34" charset="0"/>
                          <a:cs typeface="Calibri" panose="020F0502020204030204" pitchFamily="34" charset="0"/>
                        </a:rPr>
                        <a:t>for</a:t>
                      </a:r>
                      <a:r>
                        <a:rPr lang="de-DE" sz="1800" dirty="0">
                          <a:solidFill>
                            <a:srgbClr val="015092"/>
                          </a:solidFill>
                          <a:latin typeface="Calibri" panose="020F0502020204030204" pitchFamily="34" charset="0"/>
                          <a:cs typeface="Calibri" panose="020F0502020204030204" pitchFamily="34" charset="0"/>
                        </a:rPr>
                        <a:t> all </a:t>
                      </a:r>
                      <a:r>
                        <a:rPr lang="de-DE" sz="1800" dirty="0" err="1">
                          <a:solidFill>
                            <a:srgbClr val="015092"/>
                          </a:solidFill>
                          <a:latin typeface="Calibri" panose="020F0502020204030204" pitchFamily="34" charset="0"/>
                          <a:cs typeface="Calibri" panose="020F0502020204030204" pitchFamily="34" charset="0"/>
                        </a:rPr>
                        <a:t>kinds</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of</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listings</a:t>
                      </a:r>
                      <a:r>
                        <a:rPr lang="de-DE" sz="1800" dirty="0">
                          <a:solidFill>
                            <a:srgbClr val="015092"/>
                          </a:solidFill>
                          <a:latin typeface="Calibri" panose="020F0502020204030204" pitchFamily="34" charset="0"/>
                          <a:cs typeface="Calibri" panose="020F0502020204030204" pitchFamily="34" charset="0"/>
                        </a:rPr>
                        <a:t>, e.g. </a:t>
                      </a:r>
                      <a:r>
                        <a:rPr lang="de-DE" sz="1800" dirty="0" err="1">
                          <a:solidFill>
                            <a:srgbClr val="015092"/>
                          </a:solidFill>
                          <a:latin typeface="Calibri" panose="020F0502020204030204" pitchFamily="34" charset="0"/>
                          <a:cs typeface="Calibri" panose="020F0502020204030204" pitchFamily="34" charset="0"/>
                        </a:rPr>
                        <a:t>bullet</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points</a:t>
                      </a:r>
                      <a:r>
                        <a:rPr lang="de-DE" sz="1800" dirty="0">
                          <a:solidFill>
                            <a:srgbClr val="015092"/>
                          </a:solidFill>
                          <a:latin typeface="Calibri" panose="020F0502020204030204" pitchFamily="34" charset="0"/>
                          <a:cs typeface="Calibri" panose="020F0502020204030204" pitchFamily="34" charset="0"/>
                        </a:rPr>
                        <a:t> and </a:t>
                      </a:r>
                      <a:r>
                        <a:rPr lang="de-DE" sz="1800" dirty="0" err="1">
                          <a:solidFill>
                            <a:srgbClr val="015092"/>
                          </a:solidFill>
                          <a:latin typeface="Calibri" panose="020F0502020204030204" pitchFamily="34" charset="0"/>
                          <a:cs typeface="Calibri" panose="020F0502020204030204" pitchFamily="34" charset="0"/>
                        </a:rPr>
                        <a:t>enumerations</a:t>
                      </a:r>
                      <a:r>
                        <a:rPr lang="de-DE" sz="1800" dirty="0">
                          <a:solidFill>
                            <a:srgbClr val="015092"/>
                          </a:solidFill>
                          <a:latin typeface="Calibri" panose="020F0502020204030204" pitchFamily="34" charset="0"/>
                          <a:cs typeface="Calibri" panose="020F0502020204030204"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20000"/>
                      </a:schemeClr>
                    </a:solidFill>
                  </a:tcPr>
                </a:tc>
                <a:extLst>
                  <a:ext uri="{0D108BD9-81ED-4DB2-BD59-A6C34878D82A}">
                    <a16:rowId xmlns:a16="http://schemas.microsoft.com/office/drawing/2014/main" val="2331007764"/>
                  </a:ext>
                </a:extLst>
              </a:tr>
            </a:tbl>
          </a:graphicData>
        </a:graphic>
      </p:graphicFrame>
    </p:spTree>
    <p:extLst>
      <p:ext uri="{BB962C8B-B14F-4D97-AF65-F5344CB8AC3E}">
        <p14:creationId xmlns:p14="http://schemas.microsoft.com/office/powerpoint/2010/main" val="1759735476"/>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3" name="Inhaltsplatzhalter 1">
            <a:extLst>
              <a:ext uri="{FF2B5EF4-FFF2-40B4-BE49-F238E27FC236}">
                <a16:creationId xmlns:a16="http://schemas.microsoft.com/office/drawing/2014/main" id="{63F95587-91DB-574E-BF98-C631A8B7FEB8}"/>
              </a:ext>
            </a:extLst>
          </p:cNvPr>
          <p:cNvSpPr>
            <a:spLocks noGrp="1"/>
          </p:cNvSpPr>
          <p:nvPr>
            <p:ph idx="4294967295"/>
          </p:nvPr>
        </p:nvSpPr>
        <p:spPr>
          <a:xfrm>
            <a:off x="359864" y="1124744"/>
            <a:ext cx="11521546" cy="3311810"/>
          </a:xfrm>
        </p:spPr>
        <p:txBody>
          <a:bodyPr numCol="2" spcCol="216000">
            <a:normAutofit/>
          </a:bodyPr>
          <a:lstStyle/>
          <a:p>
            <a:pPr marL="342900" indent="-342900">
              <a:lnSpc>
                <a:spcPct val="120000"/>
              </a:lnSpc>
              <a:buClr>
                <a:srgbClr val="707F86"/>
              </a:buClr>
              <a:buFont typeface="+mj-lt"/>
              <a:buAutoNum type="arabicParenBoth"/>
            </a:pPr>
            <a:r>
              <a:rPr lang="en-US" dirty="0"/>
              <a:t>The size of this copy will adapt automatically, depending on how many words you insert or write. If the size of the copy appears too small – rather try editing the text than </a:t>
            </a:r>
            <a:r>
              <a:rPr lang="en-US" dirty="0" err="1"/>
              <a:t>maximising</a:t>
            </a:r>
            <a:r>
              <a:rPr lang="en-US" dirty="0"/>
              <a:t> the size of the text box. </a:t>
            </a:r>
          </a:p>
          <a:p>
            <a:pPr marL="342900" indent="-342900">
              <a:lnSpc>
                <a:spcPct val="120000"/>
              </a:lnSpc>
              <a:buClr>
                <a:srgbClr val="707F86"/>
              </a:buClr>
              <a:buFont typeface="+mj-lt"/>
              <a:buAutoNum type="arabicParenBoth"/>
            </a:pPr>
            <a:r>
              <a:rPr lang="de-DE" dirty="0"/>
              <a:t>In </a:t>
            </a:r>
            <a:r>
              <a:rPr lang="de-DE" dirty="0" err="1"/>
              <a:t>general</a:t>
            </a:r>
            <a:r>
              <a:rPr lang="de-DE" dirty="0"/>
              <a:t>, </a:t>
            </a:r>
            <a:r>
              <a:rPr lang="de-DE" dirty="0" err="1"/>
              <a:t>it</a:t>
            </a:r>
            <a:r>
              <a:rPr lang="de-DE" dirty="0"/>
              <a:t> </a:t>
            </a:r>
            <a:r>
              <a:rPr lang="de-DE" dirty="0" err="1"/>
              <a:t>is</a:t>
            </a:r>
            <a:r>
              <a:rPr lang="de-DE" dirty="0"/>
              <a:t> a </a:t>
            </a:r>
            <a:r>
              <a:rPr lang="de-DE" dirty="0" err="1"/>
              <a:t>good</a:t>
            </a:r>
            <a:r>
              <a:rPr lang="de-DE" dirty="0"/>
              <a:t> </a:t>
            </a:r>
            <a:r>
              <a:rPr lang="de-DE" dirty="0" err="1"/>
              <a:t>idea</a:t>
            </a:r>
            <a:r>
              <a:rPr lang="de-DE" dirty="0"/>
              <a:t> just </a:t>
            </a:r>
            <a:r>
              <a:rPr lang="de-DE" dirty="0" err="1"/>
              <a:t>to</a:t>
            </a:r>
            <a:r>
              <a:rPr lang="de-DE" dirty="0"/>
              <a:t> </a:t>
            </a:r>
            <a:r>
              <a:rPr lang="de-DE" dirty="0" err="1"/>
              <a:t>provide</a:t>
            </a:r>
            <a:r>
              <a:rPr lang="de-DE" dirty="0"/>
              <a:t> </a:t>
            </a:r>
            <a:r>
              <a:rPr lang="de-DE" dirty="0" err="1"/>
              <a:t>abstracts</a:t>
            </a:r>
            <a:r>
              <a:rPr lang="de-DE" dirty="0"/>
              <a:t> - </a:t>
            </a:r>
            <a:r>
              <a:rPr lang="de-DE" dirty="0" err="1"/>
              <a:t>this</a:t>
            </a:r>
            <a:r>
              <a:rPr lang="de-DE" dirty="0"/>
              <a:t> </a:t>
            </a:r>
            <a:r>
              <a:rPr lang="de-DE" dirty="0" err="1"/>
              <a:t>is</a:t>
            </a:r>
            <a:r>
              <a:rPr lang="de-DE" dirty="0"/>
              <a:t> a screen </a:t>
            </a:r>
            <a:r>
              <a:rPr lang="de-DE" dirty="0" err="1"/>
              <a:t>presentation</a:t>
            </a:r>
            <a:r>
              <a:rPr lang="de-DE" dirty="0"/>
              <a:t>, and </a:t>
            </a:r>
            <a:r>
              <a:rPr lang="de-DE" dirty="0" err="1"/>
              <a:t>nobody</a:t>
            </a:r>
            <a:r>
              <a:rPr lang="de-DE" dirty="0"/>
              <a:t> </a:t>
            </a:r>
            <a:r>
              <a:rPr lang="de-DE" dirty="0" err="1"/>
              <a:t>likes</a:t>
            </a:r>
            <a:r>
              <a:rPr lang="de-DE" dirty="0"/>
              <a:t> </a:t>
            </a:r>
            <a:r>
              <a:rPr lang="de-DE" dirty="0" err="1"/>
              <a:t>to</a:t>
            </a:r>
            <a:r>
              <a:rPr lang="de-DE" dirty="0"/>
              <a:t> </a:t>
            </a:r>
            <a:r>
              <a:rPr lang="de-DE" dirty="0" err="1"/>
              <a:t>read</a:t>
            </a:r>
            <a:r>
              <a:rPr lang="de-DE" dirty="0"/>
              <a:t> </a:t>
            </a:r>
            <a:r>
              <a:rPr lang="de-DE" dirty="0" err="1"/>
              <a:t>much</a:t>
            </a:r>
            <a:r>
              <a:rPr lang="de-DE" dirty="0"/>
              <a:t> </a:t>
            </a:r>
            <a:r>
              <a:rPr lang="de-DE" dirty="0" err="1"/>
              <a:t>text</a:t>
            </a:r>
            <a:r>
              <a:rPr lang="de-DE" dirty="0"/>
              <a:t> on </a:t>
            </a:r>
            <a:r>
              <a:rPr lang="de-DE" dirty="0" err="1"/>
              <a:t>the</a:t>
            </a:r>
            <a:r>
              <a:rPr lang="de-DE" dirty="0"/>
              <a:t> screen. </a:t>
            </a:r>
          </a:p>
          <a:p>
            <a:pPr marL="342900" indent="-342900">
              <a:lnSpc>
                <a:spcPct val="120000"/>
              </a:lnSpc>
              <a:buClr>
                <a:srgbClr val="707F86"/>
              </a:buClr>
              <a:buFont typeface="+mj-lt"/>
              <a:buAutoNum type="arabicParenBoth"/>
            </a:pPr>
            <a:endParaRPr lang="de-DE" dirty="0"/>
          </a:p>
          <a:p>
            <a:pPr marL="342900" indent="-342900">
              <a:lnSpc>
                <a:spcPct val="120000"/>
              </a:lnSpc>
              <a:buClr>
                <a:srgbClr val="707F86"/>
              </a:buClr>
              <a:buFont typeface="+mj-lt"/>
              <a:buAutoNum type="arabicParenBoth"/>
            </a:pPr>
            <a:r>
              <a:rPr lang="en-US" dirty="0"/>
              <a:t>Be aware that there is a significant difference between using only the enter-key and using the combination of enter- and shift-key</a:t>
            </a:r>
            <a:r>
              <a:rPr lang="de-DE" dirty="0"/>
              <a:t>.</a:t>
            </a:r>
          </a:p>
          <a:p>
            <a:pPr marL="342900" indent="-342900">
              <a:lnSpc>
                <a:spcPct val="120000"/>
              </a:lnSpc>
              <a:buClr>
                <a:srgbClr val="707F86"/>
              </a:buClr>
              <a:buFont typeface="+mj-lt"/>
              <a:buAutoNum type="arabicParenBoth"/>
            </a:pPr>
            <a:r>
              <a:rPr lang="de-DE" dirty="0"/>
              <a:t>In </a:t>
            </a:r>
            <a:r>
              <a:rPr lang="de-DE" dirty="0" err="1"/>
              <a:t>this</a:t>
            </a:r>
            <a:r>
              <a:rPr lang="de-DE" dirty="0"/>
              <a:t> </a:t>
            </a:r>
            <a:r>
              <a:rPr lang="de-DE" dirty="0" err="1"/>
              <a:t>textbox</a:t>
            </a:r>
            <a:r>
              <a:rPr lang="de-DE" dirty="0"/>
              <a:t>, </a:t>
            </a:r>
            <a:r>
              <a:rPr lang="de-DE" dirty="0" err="1"/>
              <a:t>using</a:t>
            </a:r>
            <a:r>
              <a:rPr lang="de-DE" dirty="0"/>
              <a:t> </a:t>
            </a:r>
            <a:r>
              <a:rPr lang="de-DE" dirty="0" err="1"/>
              <a:t>only</a:t>
            </a:r>
            <a:r>
              <a:rPr lang="de-DE" dirty="0"/>
              <a:t> </a:t>
            </a:r>
            <a:r>
              <a:rPr lang="de-DE" dirty="0" err="1"/>
              <a:t>the</a:t>
            </a:r>
            <a:r>
              <a:rPr lang="de-DE" dirty="0"/>
              <a:t> enter-</a:t>
            </a:r>
            <a:r>
              <a:rPr lang="de-DE" dirty="0" err="1"/>
              <a:t>key</a:t>
            </a:r>
            <a:r>
              <a:rPr lang="de-DE" dirty="0"/>
              <a:t> will </a:t>
            </a:r>
            <a:r>
              <a:rPr lang="de-DE" dirty="0" err="1"/>
              <a:t>create</a:t>
            </a:r>
            <a:r>
              <a:rPr lang="de-DE" dirty="0"/>
              <a:t> a </a:t>
            </a:r>
            <a:r>
              <a:rPr lang="de-DE" dirty="0" err="1"/>
              <a:t>new</a:t>
            </a:r>
            <a:r>
              <a:rPr lang="de-DE" dirty="0"/>
              <a:t> </a:t>
            </a:r>
            <a:r>
              <a:rPr lang="de-DE" dirty="0" err="1"/>
              <a:t>paragraph</a:t>
            </a:r>
            <a:r>
              <a:rPr lang="de-DE" dirty="0"/>
              <a:t>, </a:t>
            </a:r>
            <a:r>
              <a:rPr lang="de-DE" dirty="0" err="1"/>
              <a:t>causing</a:t>
            </a:r>
            <a:r>
              <a:rPr lang="de-DE" dirty="0"/>
              <a:t> a </a:t>
            </a:r>
            <a:r>
              <a:rPr lang="de-DE" dirty="0" err="1"/>
              <a:t>new</a:t>
            </a:r>
            <a:r>
              <a:rPr lang="de-DE" dirty="0"/>
              <a:t> </a:t>
            </a:r>
            <a:r>
              <a:rPr lang="de-DE" dirty="0" err="1"/>
              <a:t>numeration</a:t>
            </a:r>
            <a:r>
              <a:rPr lang="de-DE" dirty="0"/>
              <a:t>. </a:t>
            </a:r>
            <a:br>
              <a:rPr lang="de-DE" dirty="0"/>
            </a:br>
            <a:r>
              <a:rPr lang="de-DE" dirty="0" err="1"/>
              <a:t>If</a:t>
            </a:r>
            <a:r>
              <a:rPr lang="de-DE" dirty="0"/>
              <a:t> </a:t>
            </a:r>
            <a:r>
              <a:rPr lang="de-DE" dirty="0" err="1"/>
              <a:t>you</a:t>
            </a:r>
            <a:r>
              <a:rPr lang="de-DE" dirty="0"/>
              <a:t> </a:t>
            </a:r>
            <a:r>
              <a:rPr lang="de-DE" dirty="0" err="1"/>
              <a:t>only</a:t>
            </a:r>
            <a:r>
              <a:rPr lang="de-DE" dirty="0"/>
              <a:t> </a:t>
            </a:r>
            <a:r>
              <a:rPr lang="de-DE" dirty="0" err="1"/>
              <a:t>want</a:t>
            </a:r>
            <a:r>
              <a:rPr lang="de-DE" dirty="0"/>
              <a:t> </a:t>
            </a:r>
            <a:r>
              <a:rPr lang="de-DE" dirty="0" err="1"/>
              <a:t>to</a:t>
            </a:r>
            <a:r>
              <a:rPr lang="de-DE" dirty="0"/>
              <a:t> </a:t>
            </a:r>
            <a:r>
              <a:rPr lang="de-DE" dirty="0" err="1"/>
              <a:t>start</a:t>
            </a:r>
            <a:r>
              <a:rPr lang="de-DE" dirty="0"/>
              <a:t> </a:t>
            </a:r>
            <a:r>
              <a:rPr lang="de-DE" dirty="0" err="1"/>
              <a:t>the</a:t>
            </a:r>
            <a:r>
              <a:rPr lang="de-DE" dirty="0"/>
              <a:t> </a:t>
            </a:r>
            <a:r>
              <a:rPr lang="de-DE" dirty="0" err="1"/>
              <a:t>text</a:t>
            </a:r>
            <a:r>
              <a:rPr lang="de-DE" dirty="0"/>
              <a:t> in a </a:t>
            </a:r>
            <a:r>
              <a:rPr lang="de-DE" dirty="0" err="1"/>
              <a:t>new</a:t>
            </a:r>
            <a:r>
              <a:rPr lang="de-DE" dirty="0"/>
              <a:t> </a:t>
            </a:r>
            <a:r>
              <a:rPr lang="de-DE" dirty="0" err="1"/>
              <a:t>line</a:t>
            </a:r>
            <a:r>
              <a:rPr lang="de-DE" dirty="0"/>
              <a:t> (like </a:t>
            </a:r>
            <a:r>
              <a:rPr lang="de-DE" dirty="0" err="1"/>
              <a:t>this</a:t>
            </a:r>
            <a:r>
              <a:rPr lang="de-DE" dirty="0"/>
              <a:t> </a:t>
            </a:r>
            <a:r>
              <a:rPr lang="de-DE" dirty="0" err="1"/>
              <a:t>sentence</a:t>
            </a:r>
            <a:r>
              <a:rPr lang="de-DE" dirty="0"/>
              <a:t>) and </a:t>
            </a:r>
            <a:r>
              <a:rPr lang="de-DE" dirty="0" err="1"/>
              <a:t>keep</a:t>
            </a:r>
            <a:r>
              <a:rPr lang="de-DE" dirty="0"/>
              <a:t> </a:t>
            </a:r>
            <a:r>
              <a:rPr lang="de-DE" dirty="0" err="1"/>
              <a:t>the</a:t>
            </a:r>
            <a:r>
              <a:rPr lang="de-DE" dirty="0"/>
              <a:t> </a:t>
            </a:r>
            <a:r>
              <a:rPr lang="de-DE" dirty="0" err="1"/>
              <a:t>numeration</a:t>
            </a:r>
            <a:r>
              <a:rPr lang="de-DE" dirty="0"/>
              <a:t>, </a:t>
            </a:r>
            <a:r>
              <a:rPr lang="de-DE" dirty="0" err="1"/>
              <a:t>use</a:t>
            </a:r>
            <a:r>
              <a:rPr lang="de-DE" dirty="0"/>
              <a:t> shift-</a:t>
            </a:r>
            <a:r>
              <a:rPr lang="de-DE" dirty="0" err="1"/>
              <a:t>enter</a:t>
            </a:r>
            <a:r>
              <a:rPr lang="de-DE" dirty="0"/>
              <a:t>.  </a:t>
            </a:r>
          </a:p>
        </p:txBody>
      </p:sp>
    </p:spTree>
    <p:extLst>
      <p:ext uri="{BB962C8B-B14F-4D97-AF65-F5344CB8AC3E}">
        <p14:creationId xmlns:p14="http://schemas.microsoft.com/office/powerpoint/2010/main" val="2043845031"/>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3" name="Inhaltsplatzhalter 1">
            <a:extLst>
              <a:ext uri="{FF2B5EF4-FFF2-40B4-BE49-F238E27FC236}">
                <a16:creationId xmlns:a16="http://schemas.microsoft.com/office/drawing/2014/main" id="{045ED79A-32AA-D64E-AAD5-54B4B9C4DE4E}"/>
              </a:ext>
            </a:extLst>
          </p:cNvPr>
          <p:cNvSpPr>
            <a:spLocks noGrp="1"/>
          </p:cNvSpPr>
          <p:nvPr>
            <p:ph idx="1"/>
          </p:nvPr>
        </p:nvSpPr>
        <p:spPr>
          <a:xfrm>
            <a:off x="397842" y="939341"/>
            <a:ext cx="11506291" cy="4829919"/>
          </a:xfrm>
        </p:spPr>
        <p:txBody>
          <a:bodyPr/>
          <a:lstStyle>
            <a:lvl1pPr>
              <a:defRPr>
                <a:solidFill>
                  <a:schemeClr val="tx1">
                    <a:lumMod val="50000"/>
                  </a:schemeClr>
                </a:solidFill>
              </a:defRPr>
            </a:lvl1pPr>
          </a:lstStyle>
          <a:p>
            <a:r>
              <a:rPr lang="de-DE" dirty="0">
                <a:solidFill>
                  <a:srgbClr val="0F218B"/>
                </a:solidFill>
              </a:rPr>
              <a:t>Headline 3 – Edit </a:t>
            </a:r>
            <a:r>
              <a:rPr lang="de-DE" dirty="0" err="1">
                <a:solidFill>
                  <a:srgbClr val="0F218B"/>
                </a:solidFill>
              </a:rPr>
              <a:t>text</a:t>
            </a:r>
            <a:r>
              <a:rPr lang="de-DE" dirty="0">
                <a:solidFill>
                  <a:srgbClr val="0F218B"/>
                </a:solidFill>
              </a:rPr>
              <a:t> </a:t>
            </a:r>
            <a:r>
              <a:rPr lang="de-DE" dirty="0" err="1">
                <a:solidFill>
                  <a:srgbClr val="0F218B"/>
                </a:solidFill>
              </a:rPr>
              <a:t>here</a:t>
            </a:r>
            <a:r>
              <a:rPr lang="de-DE" dirty="0">
                <a:solidFill>
                  <a:srgbClr val="0F218B"/>
                </a:solidFill>
              </a:rPr>
              <a:t>.</a:t>
            </a:r>
            <a:endParaRPr lang="de-DE" i="1" dirty="0">
              <a:solidFill>
                <a:srgbClr val="0F218B"/>
              </a:solidFill>
            </a:endParaRPr>
          </a:p>
        </p:txBody>
      </p:sp>
      <p:grpSp>
        <p:nvGrpSpPr>
          <p:cNvPr id="4" name="Group 3553" title="6-Monats-Zeitleiste Platzhalter">
            <a:extLst>
              <a:ext uri="{FF2B5EF4-FFF2-40B4-BE49-F238E27FC236}">
                <a16:creationId xmlns:a16="http://schemas.microsoft.com/office/drawing/2014/main" id="{104D80E7-590A-6F45-BD68-8611B65301C7}"/>
              </a:ext>
            </a:extLst>
          </p:cNvPr>
          <p:cNvGrpSpPr/>
          <p:nvPr userDrawn="1"/>
        </p:nvGrpSpPr>
        <p:grpSpPr>
          <a:xfrm>
            <a:off x="1811339" y="2381327"/>
            <a:ext cx="8569325" cy="3224119"/>
            <a:chOff x="0" y="359738"/>
            <a:chExt cx="10490200" cy="5139089"/>
          </a:xfrm>
        </p:grpSpPr>
        <p:grpSp>
          <p:nvGrpSpPr>
            <p:cNvPr id="6" name="Group 3530">
              <a:extLst>
                <a:ext uri="{FF2B5EF4-FFF2-40B4-BE49-F238E27FC236}">
                  <a16:creationId xmlns:a16="http://schemas.microsoft.com/office/drawing/2014/main" id="{0F489A34-EB0D-9844-8E5C-68A73CD91E77}"/>
                </a:ext>
              </a:extLst>
            </p:cNvPr>
            <p:cNvGrpSpPr/>
            <p:nvPr/>
          </p:nvGrpSpPr>
          <p:grpSpPr>
            <a:xfrm>
              <a:off x="463551" y="803442"/>
              <a:ext cx="5797974" cy="4695385"/>
              <a:chOff x="545" y="358575"/>
              <a:chExt cx="5797973" cy="4695384"/>
            </a:xfrm>
          </p:grpSpPr>
          <p:sp>
            <p:nvSpPr>
              <p:cNvPr id="15" name="Shape 3525">
                <a:extLst>
                  <a:ext uri="{FF2B5EF4-FFF2-40B4-BE49-F238E27FC236}">
                    <a16:creationId xmlns:a16="http://schemas.microsoft.com/office/drawing/2014/main" id="{A153CEA7-30AE-F849-A6F4-864E0256893E}"/>
                  </a:ext>
                </a:extLst>
              </p:cNvPr>
              <p:cNvSpPr/>
              <p:nvPr/>
            </p:nvSpPr>
            <p:spPr>
              <a:xfrm flipV="1">
                <a:off x="545" y="358575"/>
                <a:ext cx="0" cy="2410322"/>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6" name="Shape 3526">
                <a:extLst>
                  <a:ext uri="{FF2B5EF4-FFF2-40B4-BE49-F238E27FC236}">
                    <a16:creationId xmlns:a16="http://schemas.microsoft.com/office/drawing/2014/main" id="{60C53EF1-C062-D545-8D50-5E5A151EAEF2}"/>
                  </a:ext>
                </a:extLst>
              </p:cNvPr>
              <p:cNvSpPr/>
              <p:nvPr/>
            </p:nvSpPr>
            <p:spPr>
              <a:xfrm flipV="1">
                <a:off x="755773" y="1567594"/>
                <a:ext cx="0" cy="1201303"/>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7" name="Shape 3527">
                <a:extLst>
                  <a:ext uri="{FF2B5EF4-FFF2-40B4-BE49-F238E27FC236}">
                    <a16:creationId xmlns:a16="http://schemas.microsoft.com/office/drawing/2014/main" id="{13DFF85B-1393-F24D-B481-3D1EF145FDA3}"/>
                  </a:ext>
                </a:extLst>
              </p:cNvPr>
              <p:cNvSpPr/>
              <p:nvPr/>
            </p:nvSpPr>
            <p:spPr>
              <a:xfrm flipV="1">
                <a:off x="5798518" y="721344"/>
                <a:ext cx="0" cy="2047552"/>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8" name="Shape 3528">
                <a:extLst>
                  <a:ext uri="{FF2B5EF4-FFF2-40B4-BE49-F238E27FC236}">
                    <a16:creationId xmlns:a16="http://schemas.microsoft.com/office/drawing/2014/main" id="{DC0087D8-03A9-6944-85A2-0EFC81E8E914}"/>
                  </a:ext>
                </a:extLst>
              </p:cNvPr>
              <p:cNvSpPr/>
              <p:nvPr/>
            </p:nvSpPr>
            <p:spPr>
              <a:xfrm>
                <a:off x="1608725" y="3274911"/>
                <a:ext cx="0" cy="1779048"/>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9" name="Shape 3529">
                <a:extLst>
                  <a:ext uri="{FF2B5EF4-FFF2-40B4-BE49-F238E27FC236}">
                    <a16:creationId xmlns:a16="http://schemas.microsoft.com/office/drawing/2014/main" id="{DECA1AED-351A-F54C-8939-BE1935F59845}"/>
                  </a:ext>
                </a:extLst>
              </p:cNvPr>
              <p:cNvSpPr/>
              <p:nvPr/>
            </p:nvSpPr>
            <p:spPr>
              <a:xfrm>
                <a:off x="4459938" y="3274911"/>
                <a:ext cx="0" cy="909640"/>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grpSp>
        <p:grpSp>
          <p:nvGrpSpPr>
            <p:cNvPr id="7" name="Group 3537">
              <a:extLst>
                <a:ext uri="{FF2B5EF4-FFF2-40B4-BE49-F238E27FC236}">
                  <a16:creationId xmlns:a16="http://schemas.microsoft.com/office/drawing/2014/main" id="{A90B8DDB-C27F-1A4D-B381-D7862AAE7931}"/>
                </a:ext>
              </a:extLst>
            </p:cNvPr>
            <p:cNvGrpSpPr/>
            <p:nvPr/>
          </p:nvGrpSpPr>
          <p:grpSpPr>
            <a:xfrm>
              <a:off x="0" y="3216502"/>
              <a:ext cx="10490200" cy="508001"/>
              <a:chOff x="0" y="0"/>
              <a:chExt cx="10490200" cy="508000"/>
            </a:xfrm>
          </p:grpSpPr>
          <p:sp>
            <p:nvSpPr>
              <p:cNvPr id="9" name="Shape 3531">
                <a:extLst>
                  <a:ext uri="{FF2B5EF4-FFF2-40B4-BE49-F238E27FC236}">
                    <a16:creationId xmlns:a16="http://schemas.microsoft.com/office/drawing/2014/main" id="{11C1F5E3-318A-7F41-9327-18EA7D1F2420}"/>
                  </a:ext>
                </a:extLst>
              </p:cNvPr>
              <p:cNvSpPr/>
              <p:nvPr/>
            </p:nvSpPr>
            <p:spPr>
              <a:xfrm>
                <a:off x="1793240" y="0"/>
                <a:ext cx="1524001" cy="508000"/>
              </a:xfrm>
              <a:prstGeom prst="rect">
                <a:avLst/>
              </a:prstGeom>
              <a:solidFill>
                <a:srgbClr val="51A1D2">
                  <a:alpha val="80000"/>
                </a:srgbClr>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dirty="0" err="1">
                    <a:latin typeface="Calibri" panose="020F0502020204030204" pitchFamily="34" charset="0"/>
                    <a:cs typeface="Calibri" panose="020F0502020204030204" pitchFamily="34" charset="0"/>
                  </a:rPr>
                  <a:t>February</a:t>
                </a:r>
                <a:endParaRPr lang="de-DE" sz="1400" cap="none" dirty="0">
                  <a:latin typeface="Calibri" panose="020F0502020204030204" pitchFamily="34" charset="0"/>
                  <a:cs typeface="Calibri" panose="020F0502020204030204" pitchFamily="34" charset="0"/>
                </a:endParaRPr>
              </a:p>
            </p:txBody>
          </p:sp>
          <p:sp>
            <p:nvSpPr>
              <p:cNvPr id="10" name="Shape 3532">
                <a:extLst>
                  <a:ext uri="{FF2B5EF4-FFF2-40B4-BE49-F238E27FC236}">
                    <a16:creationId xmlns:a16="http://schemas.microsoft.com/office/drawing/2014/main" id="{0CAAF65E-76F6-2A43-B9EB-D5012C50B795}"/>
                  </a:ext>
                </a:extLst>
              </p:cNvPr>
              <p:cNvSpPr/>
              <p:nvPr/>
            </p:nvSpPr>
            <p:spPr>
              <a:xfrm>
                <a:off x="3586479" y="0"/>
                <a:ext cx="1524001" cy="508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dirty="0">
                    <a:latin typeface="Calibri" panose="020F0502020204030204" pitchFamily="34" charset="0"/>
                    <a:cs typeface="Calibri" panose="020F0502020204030204" pitchFamily="34" charset="0"/>
                  </a:rPr>
                  <a:t>March</a:t>
                </a:r>
                <a:endParaRPr sz="1400" dirty="0">
                  <a:latin typeface="Calibri" panose="020F0502020204030204" pitchFamily="34" charset="0"/>
                  <a:cs typeface="Calibri" panose="020F0502020204030204" pitchFamily="34" charset="0"/>
                </a:endParaRPr>
              </a:p>
            </p:txBody>
          </p:sp>
          <p:sp>
            <p:nvSpPr>
              <p:cNvPr id="11" name="Shape 3533">
                <a:extLst>
                  <a:ext uri="{FF2B5EF4-FFF2-40B4-BE49-F238E27FC236}">
                    <a16:creationId xmlns:a16="http://schemas.microsoft.com/office/drawing/2014/main" id="{07E0612B-2EE4-D94B-B9D5-7C3647E11828}"/>
                  </a:ext>
                </a:extLst>
              </p:cNvPr>
              <p:cNvSpPr/>
              <p:nvPr/>
            </p:nvSpPr>
            <p:spPr>
              <a:xfrm>
                <a:off x="5379719" y="0"/>
                <a:ext cx="1524001" cy="508000"/>
              </a:xfrm>
              <a:prstGeom prst="rect">
                <a:avLst/>
              </a:prstGeom>
              <a:solidFill>
                <a:schemeClr val="accent3"/>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dirty="0">
                    <a:latin typeface="Calibri" panose="020F0502020204030204" pitchFamily="34" charset="0"/>
                    <a:cs typeface="Calibri" panose="020F0502020204030204" pitchFamily="34" charset="0"/>
                  </a:rPr>
                  <a:t>April</a:t>
                </a:r>
              </a:p>
            </p:txBody>
          </p:sp>
          <p:sp>
            <p:nvSpPr>
              <p:cNvPr id="12" name="Shape 3534">
                <a:extLst>
                  <a:ext uri="{FF2B5EF4-FFF2-40B4-BE49-F238E27FC236}">
                    <a16:creationId xmlns:a16="http://schemas.microsoft.com/office/drawing/2014/main" id="{A49F006A-263E-B749-84F7-45EC0200E53B}"/>
                  </a:ext>
                </a:extLst>
              </p:cNvPr>
              <p:cNvSpPr/>
              <p:nvPr/>
            </p:nvSpPr>
            <p:spPr>
              <a:xfrm>
                <a:off x="7172959" y="0"/>
                <a:ext cx="1524001" cy="508000"/>
              </a:xfrm>
              <a:prstGeom prst="rect">
                <a:avLst/>
              </a:prstGeom>
              <a:solidFill>
                <a:srgbClr val="313131">
                  <a:alpha val="80000"/>
                </a:srgbClr>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dirty="0">
                    <a:latin typeface="Calibri" panose="020F0502020204030204" pitchFamily="34" charset="0"/>
                    <a:cs typeface="Calibri" panose="020F0502020204030204" pitchFamily="34" charset="0"/>
                  </a:rPr>
                  <a:t>May</a:t>
                </a:r>
              </a:p>
            </p:txBody>
          </p:sp>
          <p:sp>
            <p:nvSpPr>
              <p:cNvPr id="13" name="Shape 3535">
                <a:extLst>
                  <a:ext uri="{FF2B5EF4-FFF2-40B4-BE49-F238E27FC236}">
                    <a16:creationId xmlns:a16="http://schemas.microsoft.com/office/drawing/2014/main" id="{F74572F9-391D-914E-9B18-1442CC5747BA}"/>
                  </a:ext>
                </a:extLst>
              </p:cNvPr>
              <p:cNvSpPr/>
              <p:nvPr/>
            </p:nvSpPr>
            <p:spPr>
              <a:xfrm>
                <a:off x="8966200" y="0"/>
                <a:ext cx="1524000" cy="508000"/>
              </a:xfrm>
              <a:prstGeom prst="rect">
                <a:avLst/>
              </a:prstGeom>
              <a:solidFill>
                <a:srgbClr val="313131">
                  <a:alpha val="60000"/>
                </a:srgbClr>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dirty="0">
                    <a:latin typeface="Calibri" panose="020F0502020204030204" pitchFamily="34" charset="0"/>
                    <a:cs typeface="Calibri" panose="020F0502020204030204" pitchFamily="34" charset="0"/>
                  </a:rPr>
                  <a:t>June</a:t>
                </a:r>
              </a:p>
            </p:txBody>
          </p:sp>
          <p:sp>
            <p:nvSpPr>
              <p:cNvPr id="14" name="Shape 3536">
                <a:extLst>
                  <a:ext uri="{FF2B5EF4-FFF2-40B4-BE49-F238E27FC236}">
                    <a16:creationId xmlns:a16="http://schemas.microsoft.com/office/drawing/2014/main" id="{9E60BD2D-E973-D848-94DA-2522289CF023}"/>
                  </a:ext>
                </a:extLst>
              </p:cNvPr>
              <p:cNvSpPr/>
              <p:nvPr/>
            </p:nvSpPr>
            <p:spPr>
              <a:xfrm>
                <a:off x="0" y="0"/>
                <a:ext cx="1524000" cy="508000"/>
              </a:xfrm>
              <a:prstGeom prst="rect">
                <a:avLst/>
              </a:prstGeom>
              <a:solidFill>
                <a:srgbClr val="01509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dirty="0" err="1">
                    <a:latin typeface="Calibri" panose="020F0502020204030204" pitchFamily="34" charset="0"/>
                    <a:cs typeface="Calibri" panose="020F0502020204030204" pitchFamily="34" charset="0"/>
                  </a:rPr>
                  <a:t>January</a:t>
                </a:r>
                <a:endParaRPr sz="1400" dirty="0">
                  <a:latin typeface="Calibri" panose="020F0502020204030204" pitchFamily="34" charset="0"/>
                  <a:cs typeface="Calibri" panose="020F0502020204030204" pitchFamily="34" charset="0"/>
                </a:endParaRPr>
              </a:p>
            </p:txBody>
          </p:sp>
        </p:grpSp>
        <p:sp>
          <p:nvSpPr>
            <p:cNvPr id="8" name="Shape 3538">
              <a:extLst>
                <a:ext uri="{FF2B5EF4-FFF2-40B4-BE49-F238E27FC236}">
                  <a16:creationId xmlns:a16="http://schemas.microsoft.com/office/drawing/2014/main" id="{A6354215-87B2-714D-B863-6578DB1C0933}"/>
                </a:ext>
              </a:extLst>
            </p:cNvPr>
            <p:cNvSpPr/>
            <p:nvPr/>
          </p:nvSpPr>
          <p:spPr>
            <a:xfrm>
              <a:off x="608959" y="359738"/>
              <a:ext cx="493135" cy="88826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sz="2400" dirty="0">
                  <a:solidFill>
                    <a:srgbClr val="015092"/>
                  </a:solidFill>
                  <a:latin typeface="Calibri" panose="020F0502020204030204" pitchFamily="34" charset="0"/>
                  <a:cs typeface="Calibri" panose="020F0502020204030204" pitchFamily="34" charset="0"/>
                </a:rPr>
                <a:t>05</a:t>
              </a:r>
            </a:p>
          </p:txBody>
        </p:sp>
      </p:grpSp>
      <p:sp>
        <p:nvSpPr>
          <p:cNvPr id="20" name="Shape 3538">
            <a:extLst>
              <a:ext uri="{FF2B5EF4-FFF2-40B4-BE49-F238E27FC236}">
                <a16:creationId xmlns:a16="http://schemas.microsoft.com/office/drawing/2014/main" id="{35FD298D-674A-CC48-8F61-37BFAA2B6DB3}"/>
              </a:ext>
            </a:extLst>
          </p:cNvPr>
          <p:cNvSpPr/>
          <p:nvPr userDrawn="1"/>
        </p:nvSpPr>
        <p:spPr>
          <a:xfrm>
            <a:off x="2920857" y="3136102"/>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lang="de-DE" sz="2400" dirty="0">
                <a:solidFill>
                  <a:srgbClr val="015092"/>
                </a:solidFill>
                <a:latin typeface="Calibri" panose="020F0502020204030204" pitchFamily="34" charset="0"/>
                <a:cs typeface="Calibri" panose="020F0502020204030204" pitchFamily="34" charset="0"/>
              </a:rPr>
              <a:t>24</a:t>
            </a:r>
            <a:endParaRPr sz="2400" dirty="0">
              <a:solidFill>
                <a:srgbClr val="015092"/>
              </a:solidFill>
              <a:latin typeface="Calibri" panose="020F0502020204030204" pitchFamily="34" charset="0"/>
              <a:cs typeface="Calibri" panose="020F0502020204030204" pitchFamily="34" charset="0"/>
            </a:endParaRPr>
          </a:p>
        </p:txBody>
      </p:sp>
      <p:sp>
        <p:nvSpPr>
          <p:cNvPr id="21" name="Shape 3538">
            <a:extLst>
              <a:ext uri="{FF2B5EF4-FFF2-40B4-BE49-F238E27FC236}">
                <a16:creationId xmlns:a16="http://schemas.microsoft.com/office/drawing/2014/main" id="{7B384765-BFC7-8A40-914E-EB681AEE534B}"/>
              </a:ext>
            </a:extLst>
          </p:cNvPr>
          <p:cNvSpPr/>
          <p:nvPr userDrawn="1"/>
        </p:nvSpPr>
        <p:spPr>
          <a:xfrm>
            <a:off x="7061317" y="2606675"/>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lang="de-DE" sz="2400" dirty="0">
                <a:solidFill>
                  <a:srgbClr val="015092"/>
                </a:solidFill>
                <a:latin typeface="Calibri" panose="020F0502020204030204" pitchFamily="34" charset="0"/>
                <a:cs typeface="Calibri" panose="020F0502020204030204" pitchFamily="34" charset="0"/>
              </a:rPr>
              <a:t>19</a:t>
            </a:r>
            <a:endParaRPr sz="2400" dirty="0">
              <a:solidFill>
                <a:srgbClr val="015092"/>
              </a:solidFill>
              <a:latin typeface="Calibri" panose="020F0502020204030204" pitchFamily="34" charset="0"/>
              <a:cs typeface="Calibri" panose="020F0502020204030204" pitchFamily="34" charset="0"/>
            </a:endParaRPr>
          </a:p>
        </p:txBody>
      </p:sp>
      <p:sp>
        <p:nvSpPr>
          <p:cNvPr id="22" name="Shape 3538">
            <a:extLst>
              <a:ext uri="{FF2B5EF4-FFF2-40B4-BE49-F238E27FC236}">
                <a16:creationId xmlns:a16="http://schemas.microsoft.com/office/drawing/2014/main" id="{AE2700E5-E78F-094F-96E0-403DD94E3ECA}"/>
              </a:ext>
            </a:extLst>
          </p:cNvPr>
          <p:cNvSpPr/>
          <p:nvPr userDrawn="1"/>
        </p:nvSpPr>
        <p:spPr>
          <a:xfrm>
            <a:off x="3640937" y="5319539"/>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lang="de-DE" sz="2400" dirty="0">
                <a:solidFill>
                  <a:srgbClr val="015092"/>
                </a:solidFill>
                <a:latin typeface="Calibri" panose="020F0502020204030204" pitchFamily="34" charset="0"/>
                <a:cs typeface="Calibri" panose="020F0502020204030204" pitchFamily="34" charset="0"/>
              </a:rPr>
              <a:t>09</a:t>
            </a:r>
            <a:endParaRPr sz="2400" dirty="0">
              <a:solidFill>
                <a:srgbClr val="015092"/>
              </a:solidFill>
              <a:latin typeface="Calibri" panose="020F0502020204030204" pitchFamily="34" charset="0"/>
              <a:cs typeface="Calibri" panose="020F0502020204030204" pitchFamily="34" charset="0"/>
            </a:endParaRPr>
          </a:p>
        </p:txBody>
      </p:sp>
      <p:sp>
        <p:nvSpPr>
          <p:cNvPr id="23" name="Shape 3538">
            <a:extLst>
              <a:ext uri="{FF2B5EF4-FFF2-40B4-BE49-F238E27FC236}">
                <a16:creationId xmlns:a16="http://schemas.microsoft.com/office/drawing/2014/main" id="{D2168131-C3E9-2642-AC6A-FD9DF04C35DF}"/>
              </a:ext>
            </a:extLst>
          </p:cNvPr>
          <p:cNvSpPr/>
          <p:nvPr userDrawn="1"/>
        </p:nvSpPr>
        <p:spPr>
          <a:xfrm>
            <a:off x="5945193" y="4771926"/>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lang="de-DE" sz="2400" dirty="0">
                <a:solidFill>
                  <a:srgbClr val="015092"/>
                </a:solidFill>
                <a:latin typeface="Calibri" panose="020F0502020204030204" pitchFamily="34" charset="0"/>
                <a:cs typeface="Calibri" panose="020F0502020204030204" pitchFamily="34" charset="0"/>
              </a:rPr>
              <a:t>30</a:t>
            </a:r>
            <a:endParaRPr sz="2400" dirty="0">
              <a:solidFill>
                <a:srgbClr val="015092"/>
              </a:solidFill>
              <a:latin typeface="Calibri" panose="020F0502020204030204" pitchFamily="34" charset="0"/>
              <a:cs typeface="Calibri" panose="020F0502020204030204" pitchFamily="34" charset="0"/>
            </a:endParaRPr>
          </a:p>
        </p:txBody>
      </p:sp>
      <p:sp>
        <p:nvSpPr>
          <p:cNvPr id="24" name="Shape 3539">
            <a:extLst>
              <a:ext uri="{FF2B5EF4-FFF2-40B4-BE49-F238E27FC236}">
                <a16:creationId xmlns:a16="http://schemas.microsoft.com/office/drawing/2014/main" id="{9070C1F2-9150-574A-80C7-16A9A88CD69A}"/>
              </a:ext>
            </a:extLst>
          </p:cNvPr>
          <p:cNvSpPr/>
          <p:nvPr userDrawn="1"/>
        </p:nvSpPr>
        <p:spPr>
          <a:xfrm>
            <a:off x="2748663" y="2380866"/>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
        <p:nvSpPr>
          <p:cNvPr id="25" name="Shape 3539">
            <a:extLst>
              <a:ext uri="{FF2B5EF4-FFF2-40B4-BE49-F238E27FC236}">
                <a16:creationId xmlns:a16="http://schemas.microsoft.com/office/drawing/2014/main" id="{F165BDCC-DA70-EC46-9626-3AB83AF24553}"/>
              </a:ext>
            </a:extLst>
          </p:cNvPr>
          <p:cNvSpPr/>
          <p:nvPr userDrawn="1"/>
        </p:nvSpPr>
        <p:spPr>
          <a:xfrm>
            <a:off x="7484962" y="2622989"/>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
        <p:nvSpPr>
          <p:cNvPr id="26" name="Shape 3539">
            <a:extLst>
              <a:ext uri="{FF2B5EF4-FFF2-40B4-BE49-F238E27FC236}">
                <a16:creationId xmlns:a16="http://schemas.microsoft.com/office/drawing/2014/main" id="{79E6AE81-3957-014F-ADD0-951A098602AC}"/>
              </a:ext>
            </a:extLst>
          </p:cNvPr>
          <p:cNvSpPr/>
          <p:nvPr userDrawn="1"/>
        </p:nvSpPr>
        <p:spPr>
          <a:xfrm>
            <a:off x="3374198" y="3154499"/>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
        <p:nvSpPr>
          <p:cNvPr id="27" name="Shape 3539">
            <a:extLst>
              <a:ext uri="{FF2B5EF4-FFF2-40B4-BE49-F238E27FC236}">
                <a16:creationId xmlns:a16="http://schemas.microsoft.com/office/drawing/2014/main" id="{4CDDE768-FC4E-754B-8160-BC3805C4D230}"/>
              </a:ext>
            </a:extLst>
          </p:cNvPr>
          <p:cNvSpPr/>
          <p:nvPr userDrawn="1"/>
        </p:nvSpPr>
        <p:spPr>
          <a:xfrm>
            <a:off x="4061660" y="5339645"/>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
        <p:nvSpPr>
          <p:cNvPr id="28" name="Shape 3539">
            <a:extLst>
              <a:ext uri="{FF2B5EF4-FFF2-40B4-BE49-F238E27FC236}">
                <a16:creationId xmlns:a16="http://schemas.microsoft.com/office/drawing/2014/main" id="{FCEA35DC-17D6-1745-9FC7-F6342C85336C}"/>
              </a:ext>
            </a:extLst>
          </p:cNvPr>
          <p:cNvSpPr/>
          <p:nvPr userDrawn="1"/>
        </p:nvSpPr>
        <p:spPr>
          <a:xfrm>
            <a:off x="6359164" y="4781912"/>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Tree>
    <p:extLst>
      <p:ext uri="{BB962C8B-B14F-4D97-AF65-F5344CB8AC3E}">
        <p14:creationId xmlns:p14="http://schemas.microsoft.com/office/powerpoint/2010/main" val="1865738349"/>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5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grpSp>
        <p:nvGrpSpPr>
          <p:cNvPr id="3" name="Group 3911" title="Jahres Zeitleiste Platzhalter">
            <a:extLst>
              <a:ext uri="{FF2B5EF4-FFF2-40B4-BE49-F238E27FC236}">
                <a16:creationId xmlns:a16="http://schemas.microsoft.com/office/drawing/2014/main" id="{C9AF7415-8D2A-C940-B919-D2896ED2CC76}"/>
              </a:ext>
            </a:extLst>
          </p:cNvPr>
          <p:cNvGrpSpPr/>
          <p:nvPr userDrawn="1"/>
        </p:nvGrpSpPr>
        <p:grpSpPr>
          <a:xfrm>
            <a:off x="1811524" y="2655243"/>
            <a:ext cx="7397880" cy="2749280"/>
            <a:chOff x="93735" y="581934"/>
            <a:chExt cx="10577686" cy="3930994"/>
          </a:xfrm>
        </p:grpSpPr>
        <p:grpSp>
          <p:nvGrpSpPr>
            <p:cNvPr id="4" name="Group 3892">
              <a:extLst>
                <a:ext uri="{FF2B5EF4-FFF2-40B4-BE49-F238E27FC236}">
                  <a16:creationId xmlns:a16="http://schemas.microsoft.com/office/drawing/2014/main" id="{BF9A743B-F676-5541-B47D-C0037A53680B}"/>
                </a:ext>
              </a:extLst>
            </p:cNvPr>
            <p:cNvGrpSpPr/>
            <p:nvPr/>
          </p:nvGrpSpPr>
          <p:grpSpPr>
            <a:xfrm>
              <a:off x="636627" y="581934"/>
              <a:ext cx="10034794" cy="3930994"/>
              <a:chOff x="6131" y="477113"/>
              <a:chExt cx="10034793" cy="3930992"/>
            </a:xfrm>
          </p:grpSpPr>
          <p:sp>
            <p:nvSpPr>
              <p:cNvPr id="7" name="Shape 3882">
                <a:extLst>
                  <a:ext uri="{FF2B5EF4-FFF2-40B4-BE49-F238E27FC236}">
                    <a16:creationId xmlns:a16="http://schemas.microsoft.com/office/drawing/2014/main" id="{FB374AB2-ACB5-F24F-8D5D-4E70071227EE}"/>
                  </a:ext>
                </a:extLst>
              </p:cNvPr>
              <p:cNvSpPr/>
              <p:nvPr/>
            </p:nvSpPr>
            <p:spPr>
              <a:xfrm flipV="1">
                <a:off x="4975193" y="477113"/>
                <a:ext cx="1" cy="1940560"/>
              </a:xfrm>
              <a:prstGeom prst="line">
                <a:avLst/>
              </a:prstGeom>
              <a:noFill/>
              <a:ln w="63500" cap="flat">
                <a:solidFill>
                  <a:srgbClr val="51A1D2"/>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8" name="Shape 3883">
                <a:extLst>
                  <a:ext uri="{FF2B5EF4-FFF2-40B4-BE49-F238E27FC236}">
                    <a16:creationId xmlns:a16="http://schemas.microsoft.com/office/drawing/2014/main" id="{EA1CE728-B269-1C4E-9B54-82A102A50404}"/>
                  </a:ext>
                </a:extLst>
              </p:cNvPr>
              <p:cNvSpPr/>
              <p:nvPr/>
            </p:nvSpPr>
            <p:spPr>
              <a:xfrm flipV="1">
                <a:off x="6131" y="477113"/>
                <a:ext cx="1" cy="1940560"/>
              </a:xfrm>
              <a:prstGeom prst="line">
                <a:avLst/>
              </a:prstGeom>
              <a:solidFill>
                <a:srgbClr val="015092"/>
              </a:solidFill>
              <a:ln w="63500" cap="flat">
                <a:solidFill>
                  <a:srgbClr val="015092"/>
                </a:solidFill>
                <a:prstDash val="solid"/>
                <a:miter lim="400000"/>
              </a:ln>
              <a:effectLst/>
            </p:spPr>
            <p:txBody>
              <a:bodyPr wrap="square" lIns="50800" tIns="50800" rIns="50800" bIns="50800" numCol="1" anchor="ctr">
                <a:noAutofit/>
              </a:bodyPr>
              <a:lstStyle/>
              <a:p>
                <a:endParaRPr dirty="0">
                  <a:latin typeface="Calibri" panose="020F0502020204030204" pitchFamily="34" charset="0"/>
                  <a:cs typeface="Calibri" panose="020F0502020204030204" pitchFamily="34" charset="0"/>
                </a:endParaRPr>
              </a:p>
            </p:txBody>
          </p:sp>
          <p:sp>
            <p:nvSpPr>
              <p:cNvPr id="9" name="Shape 3884">
                <a:extLst>
                  <a:ext uri="{FF2B5EF4-FFF2-40B4-BE49-F238E27FC236}">
                    <a16:creationId xmlns:a16="http://schemas.microsoft.com/office/drawing/2014/main" id="{7F9696C5-6EFA-3F44-ACCC-A640A163B09E}"/>
                  </a:ext>
                </a:extLst>
              </p:cNvPr>
              <p:cNvSpPr/>
              <p:nvPr/>
            </p:nvSpPr>
            <p:spPr>
              <a:xfrm>
                <a:off x="38737" y="2461556"/>
                <a:ext cx="9911442" cy="0"/>
              </a:xfrm>
              <a:prstGeom prst="line">
                <a:avLst/>
              </a:prstGeom>
              <a:noFill/>
              <a:ln w="63500" cap="flat">
                <a:solidFill>
                  <a:srgbClr val="313131">
                    <a:alpha val="80000"/>
                  </a:srgbClr>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0" name="Shape 3886">
                <a:extLst>
                  <a:ext uri="{FF2B5EF4-FFF2-40B4-BE49-F238E27FC236}">
                    <a16:creationId xmlns:a16="http://schemas.microsoft.com/office/drawing/2014/main" id="{9F291BB0-5EAA-9348-8F11-398FB22080F8}"/>
                  </a:ext>
                </a:extLst>
              </p:cNvPr>
              <p:cNvSpPr/>
              <p:nvPr/>
            </p:nvSpPr>
            <p:spPr>
              <a:xfrm>
                <a:off x="9850422" y="2364572"/>
                <a:ext cx="190502" cy="190501"/>
              </a:xfrm>
              <a:prstGeom prst="ellipse">
                <a:avLst/>
              </a:prstGeom>
              <a:solidFill>
                <a:srgbClr val="313131"/>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1" name="Shape 3887">
                <a:extLst>
                  <a:ext uri="{FF2B5EF4-FFF2-40B4-BE49-F238E27FC236}">
                    <a16:creationId xmlns:a16="http://schemas.microsoft.com/office/drawing/2014/main" id="{BCE477E8-F7BD-0F42-9589-05CBDFAAB18A}"/>
                  </a:ext>
                </a:extLst>
              </p:cNvPr>
              <p:cNvSpPr/>
              <p:nvPr/>
            </p:nvSpPr>
            <p:spPr>
              <a:xfrm>
                <a:off x="2411544" y="2368317"/>
                <a:ext cx="190502" cy="190501"/>
              </a:xfrm>
              <a:prstGeom prst="ellipse">
                <a:avLst/>
              </a:prstGeom>
              <a:solidFill>
                <a:srgbClr val="51A1D2"/>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2" name="Shape 3888">
                <a:extLst>
                  <a:ext uri="{FF2B5EF4-FFF2-40B4-BE49-F238E27FC236}">
                    <a16:creationId xmlns:a16="http://schemas.microsoft.com/office/drawing/2014/main" id="{7429753A-3C9E-B84B-BE29-D4FB586DA37E}"/>
                  </a:ext>
                </a:extLst>
              </p:cNvPr>
              <p:cNvSpPr/>
              <p:nvPr/>
            </p:nvSpPr>
            <p:spPr>
              <a:xfrm>
                <a:off x="4883584" y="2368318"/>
                <a:ext cx="190502" cy="190501"/>
              </a:xfrm>
              <a:prstGeom prst="ellipse">
                <a:avLst/>
              </a:prstGeom>
              <a:solidFill>
                <a:srgbClr val="51A1D2"/>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3" name="Shape 3889">
                <a:extLst>
                  <a:ext uri="{FF2B5EF4-FFF2-40B4-BE49-F238E27FC236}">
                    <a16:creationId xmlns:a16="http://schemas.microsoft.com/office/drawing/2014/main" id="{01F5BD46-1837-2445-81BC-19FA29B81F17}"/>
                  </a:ext>
                </a:extLst>
              </p:cNvPr>
              <p:cNvSpPr/>
              <p:nvPr/>
            </p:nvSpPr>
            <p:spPr>
              <a:xfrm>
                <a:off x="7368877" y="2368318"/>
                <a:ext cx="190502" cy="190501"/>
              </a:xfrm>
              <a:prstGeom prst="ellipse">
                <a:avLst/>
              </a:prstGeom>
              <a:solidFill>
                <a:srgbClr val="313131"/>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4" name="Shape 3890">
                <a:extLst>
                  <a:ext uri="{FF2B5EF4-FFF2-40B4-BE49-F238E27FC236}">
                    <a16:creationId xmlns:a16="http://schemas.microsoft.com/office/drawing/2014/main" id="{38B19469-B9A6-8940-8470-7A36199769F8}"/>
                  </a:ext>
                </a:extLst>
              </p:cNvPr>
              <p:cNvSpPr/>
              <p:nvPr/>
            </p:nvSpPr>
            <p:spPr>
              <a:xfrm flipV="1">
                <a:off x="7451364" y="2463799"/>
                <a:ext cx="1" cy="1940560"/>
              </a:xfrm>
              <a:prstGeom prst="line">
                <a:avLst/>
              </a:prstGeom>
              <a:noFill/>
              <a:ln w="63500" cap="flat">
                <a:solidFill>
                  <a:srgbClr val="313131">
                    <a:alpha val="60000"/>
                  </a:srgbClr>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5" name="Shape 3891">
                <a:extLst>
                  <a:ext uri="{FF2B5EF4-FFF2-40B4-BE49-F238E27FC236}">
                    <a16:creationId xmlns:a16="http://schemas.microsoft.com/office/drawing/2014/main" id="{117DD6A9-A883-E544-9621-C8501B30B3B4}"/>
                  </a:ext>
                </a:extLst>
              </p:cNvPr>
              <p:cNvSpPr/>
              <p:nvPr/>
            </p:nvSpPr>
            <p:spPr>
              <a:xfrm flipV="1">
                <a:off x="2498616" y="2467545"/>
                <a:ext cx="1" cy="1940560"/>
              </a:xfrm>
              <a:prstGeom prst="line">
                <a:avLst/>
              </a:prstGeom>
              <a:noFill/>
              <a:ln w="63500" cap="flat">
                <a:solidFill>
                  <a:srgbClr val="51A1D2"/>
                </a:solidFill>
                <a:prstDash val="solid"/>
                <a:miter lim="400000"/>
              </a:ln>
              <a:effectLst/>
            </p:spPr>
            <p:txBody>
              <a:bodyPr wrap="square" lIns="50800" tIns="50800" rIns="50800" bIns="50800" numCol="1" anchor="ctr">
                <a:noAutofit/>
              </a:bodyPr>
              <a:lstStyle/>
              <a:p>
                <a:endParaRPr dirty="0">
                  <a:latin typeface="Calibri" panose="020F0502020204030204" pitchFamily="34" charset="0"/>
                  <a:cs typeface="Calibri" panose="020F0502020204030204" pitchFamily="34" charset="0"/>
                </a:endParaRPr>
              </a:p>
            </p:txBody>
          </p:sp>
        </p:grpSp>
        <p:sp>
          <p:nvSpPr>
            <p:cNvPr id="6" name="Shape 3904">
              <a:extLst>
                <a:ext uri="{FF2B5EF4-FFF2-40B4-BE49-F238E27FC236}">
                  <a16:creationId xmlns:a16="http://schemas.microsoft.com/office/drawing/2014/main" id="{97E1DA5A-D2AC-CD4A-94FA-4070AD6EB5B4}"/>
                </a:ext>
              </a:extLst>
            </p:cNvPr>
            <p:cNvSpPr/>
            <p:nvPr/>
          </p:nvSpPr>
          <p:spPr>
            <a:xfrm>
              <a:off x="93735" y="1997149"/>
              <a:ext cx="1116503" cy="1116503"/>
            </a:xfrm>
            <a:prstGeom prst="ellipse">
              <a:avLst/>
            </a:prstGeom>
            <a:solidFill>
              <a:srgbClr val="015092"/>
            </a:solidFill>
            <a:ln w="12700" cap="flat">
              <a:solidFill>
                <a:srgbClr val="015092"/>
              </a:solid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pPr algn="ctr"/>
              <a:r>
                <a:rPr sz="1400" b="1" dirty="0">
                  <a:latin typeface="Calibri" panose="020F0502020204030204" pitchFamily="34" charset="0"/>
                  <a:cs typeface="Calibri" panose="020F0502020204030204" pitchFamily="34" charset="0"/>
                </a:rPr>
                <a:t>Start</a:t>
              </a:r>
            </a:p>
          </p:txBody>
        </p:sp>
      </p:grpSp>
      <p:sp>
        <p:nvSpPr>
          <p:cNvPr id="16" name="Shape 3899">
            <a:extLst>
              <a:ext uri="{FF2B5EF4-FFF2-40B4-BE49-F238E27FC236}">
                <a16:creationId xmlns:a16="http://schemas.microsoft.com/office/drawing/2014/main" id="{1C04B757-37FD-8344-9AF0-04B08289508A}"/>
              </a:ext>
            </a:extLst>
          </p:cNvPr>
          <p:cNvSpPr/>
          <p:nvPr userDrawn="1"/>
        </p:nvSpPr>
        <p:spPr>
          <a:xfrm>
            <a:off x="5500456" y="4177891"/>
            <a:ext cx="555807" cy="2055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dirty="0">
                <a:solidFill>
                  <a:srgbClr val="313131"/>
                </a:solidFill>
                <a:latin typeface="Calibri" panose="020F0502020204030204" pitchFamily="34" charset="0"/>
                <a:cs typeface="Calibri" panose="020F0502020204030204" pitchFamily="34" charset="0"/>
              </a:rPr>
              <a:t>20</a:t>
            </a:r>
            <a:r>
              <a:rPr lang="de-DE" sz="1400" b="1" dirty="0">
                <a:solidFill>
                  <a:srgbClr val="313131"/>
                </a:solidFill>
                <a:latin typeface="Calibri" panose="020F0502020204030204" pitchFamily="34" charset="0"/>
                <a:cs typeface="Calibri" panose="020F0502020204030204" pitchFamily="34" charset="0"/>
              </a:rPr>
              <a:t>19</a:t>
            </a:r>
            <a:endParaRPr sz="1400" b="1" dirty="0">
              <a:solidFill>
                <a:srgbClr val="313131"/>
              </a:solidFill>
              <a:latin typeface="Calibri" panose="020F0502020204030204" pitchFamily="34" charset="0"/>
              <a:cs typeface="Calibri" panose="020F0502020204030204" pitchFamily="34" charset="0"/>
            </a:endParaRPr>
          </a:p>
        </p:txBody>
      </p:sp>
      <p:sp>
        <p:nvSpPr>
          <p:cNvPr id="17" name="Shape 3899">
            <a:extLst>
              <a:ext uri="{FF2B5EF4-FFF2-40B4-BE49-F238E27FC236}">
                <a16:creationId xmlns:a16="http://schemas.microsoft.com/office/drawing/2014/main" id="{68276EE8-CA57-2346-9CCF-A025AFF6855B}"/>
              </a:ext>
            </a:extLst>
          </p:cNvPr>
          <p:cNvSpPr/>
          <p:nvPr userDrawn="1"/>
        </p:nvSpPr>
        <p:spPr>
          <a:xfrm>
            <a:off x="8958826" y="4177891"/>
            <a:ext cx="488973" cy="2055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dirty="0">
                <a:solidFill>
                  <a:srgbClr val="313131"/>
                </a:solidFill>
                <a:latin typeface="Calibri" panose="020F0502020204030204" pitchFamily="34" charset="0"/>
                <a:cs typeface="Calibri" panose="020F0502020204030204" pitchFamily="34" charset="0"/>
              </a:rPr>
              <a:t>20</a:t>
            </a:r>
            <a:r>
              <a:rPr lang="de-DE" sz="1400" b="1" dirty="0">
                <a:solidFill>
                  <a:srgbClr val="313131"/>
                </a:solidFill>
                <a:latin typeface="Calibri" panose="020F0502020204030204" pitchFamily="34" charset="0"/>
                <a:cs typeface="Calibri" panose="020F0502020204030204" pitchFamily="34" charset="0"/>
              </a:rPr>
              <a:t>21</a:t>
            </a:r>
            <a:endParaRPr sz="1400" b="1" dirty="0">
              <a:solidFill>
                <a:srgbClr val="313131"/>
              </a:solidFill>
              <a:latin typeface="Calibri" panose="020F0502020204030204" pitchFamily="34" charset="0"/>
              <a:cs typeface="Calibri" panose="020F0502020204030204" pitchFamily="34" charset="0"/>
            </a:endParaRPr>
          </a:p>
        </p:txBody>
      </p:sp>
      <p:sp>
        <p:nvSpPr>
          <p:cNvPr id="18" name="Shape 3899">
            <a:extLst>
              <a:ext uri="{FF2B5EF4-FFF2-40B4-BE49-F238E27FC236}">
                <a16:creationId xmlns:a16="http://schemas.microsoft.com/office/drawing/2014/main" id="{23DE72D4-878E-2144-A9D3-A42389C2E721}"/>
              </a:ext>
            </a:extLst>
          </p:cNvPr>
          <p:cNvSpPr/>
          <p:nvPr userDrawn="1"/>
        </p:nvSpPr>
        <p:spPr>
          <a:xfrm>
            <a:off x="3746385" y="3735364"/>
            <a:ext cx="549411" cy="2055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dirty="0">
                <a:solidFill>
                  <a:srgbClr val="313131"/>
                </a:solidFill>
                <a:latin typeface="Calibri" panose="020F0502020204030204" pitchFamily="34" charset="0"/>
                <a:cs typeface="Calibri" panose="020F0502020204030204" pitchFamily="34" charset="0"/>
              </a:rPr>
              <a:t>20</a:t>
            </a:r>
            <a:r>
              <a:rPr lang="de-DE" sz="1400" b="1" dirty="0">
                <a:solidFill>
                  <a:srgbClr val="313131"/>
                </a:solidFill>
                <a:latin typeface="Calibri" panose="020F0502020204030204" pitchFamily="34" charset="0"/>
                <a:cs typeface="Calibri" panose="020F0502020204030204" pitchFamily="34" charset="0"/>
              </a:rPr>
              <a:t>18</a:t>
            </a:r>
            <a:endParaRPr sz="1400" b="1" dirty="0">
              <a:solidFill>
                <a:srgbClr val="313131"/>
              </a:solidFill>
              <a:latin typeface="Calibri" panose="020F0502020204030204" pitchFamily="34" charset="0"/>
              <a:cs typeface="Calibri" panose="020F0502020204030204" pitchFamily="34" charset="0"/>
            </a:endParaRPr>
          </a:p>
        </p:txBody>
      </p:sp>
      <p:sp>
        <p:nvSpPr>
          <p:cNvPr id="19" name="Shape 3899">
            <a:extLst>
              <a:ext uri="{FF2B5EF4-FFF2-40B4-BE49-F238E27FC236}">
                <a16:creationId xmlns:a16="http://schemas.microsoft.com/office/drawing/2014/main" id="{6FE0A369-2E74-4C41-9332-CEA1A3F8CAA5}"/>
              </a:ext>
            </a:extLst>
          </p:cNvPr>
          <p:cNvSpPr/>
          <p:nvPr userDrawn="1"/>
        </p:nvSpPr>
        <p:spPr>
          <a:xfrm>
            <a:off x="7204755" y="3735364"/>
            <a:ext cx="566327" cy="2055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dirty="0">
                <a:solidFill>
                  <a:srgbClr val="313131"/>
                </a:solidFill>
                <a:latin typeface="Calibri" panose="020F0502020204030204" pitchFamily="34" charset="0"/>
                <a:cs typeface="Calibri" panose="020F0502020204030204" pitchFamily="34" charset="0"/>
              </a:rPr>
              <a:t>20</a:t>
            </a:r>
            <a:r>
              <a:rPr lang="en-US" sz="1400" b="1" dirty="0">
                <a:solidFill>
                  <a:srgbClr val="313131"/>
                </a:solidFill>
                <a:latin typeface="Calibri" panose="020F0502020204030204" pitchFamily="34" charset="0"/>
                <a:cs typeface="Calibri" panose="020F0502020204030204" pitchFamily="34" charset="0"/>
              </a:rPr>
              <a:t>20</a:t>
            </a:r>
            <a:endParaRPr sz="1400" b="1" dirty="0">
              <a:solidFill>
                <a:srgbClr val="313131"/>
              </a:solidFill>
              <a:latin typeface="Calibri" panose="020F0502020204030204" pitchFamily="34" charset="0"/>
              <a:cs typeface="Calibri" panose="020F0502020204030204" pitchFamily="34" charset="0"/>
            </a:endParaRPr>
          </a:p>
        </p:txBody>
      </p:sp>
      <p:sp>
        <p:nvSpPr>
          <p:cNvPr id="20" name="Shape 3538">
            <a:extLst>
              <a:ext uri="{FF2B5EF4-FFF2-40B4-BE49-F238E27FC236}">
                <a16:creationId xmlns:a16="http://schemas.microsoft.com/office/drawing/2014/main" id="{6218F089-DA01-8A49-B7EB-18202B0E694E}"/>
              </a:ext>
            </a:extLst>
          </p:cNvPr>
          <p:cNvSpPr/>
          <p:nvPr userDrawn="1"/>
        </p:nvSpPr>
        <p:spPr>
          <a:xfrm>
            <a:off x="5819509" y="2475684"/>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lang="de-DE" sz="2400" dirty="0">
                <a:solidFill>
                  <a:srgbClr val="015092"/>
                </a:solidFill>
                <a:latin typeface="Calibri" panose="020F0502020204030204" pitchFamily="34" charset="0"/>
                <a:cs typeface="Calibri" panose="020F0502020204030204" pitchFamily="34" charset="0"/>
              </a:rPr>
              <a:t>11</a:t>
            </a:r>
            <a:endParaRPr sz="2400" dirty="0">
              <a:solidFill>
                <a:srgbClr val="015092"/>
              </a:solidFill>
              <a:latin typeface="Calibri" panose="020F0502020204030204" pitchFamily="34" charset="0"/>
              <a:cs typeface="Calibri" panose="020F0502020204030204" pitchFamily="34" charset="0"/>
            </a:endParaRPr>
          </a:p>
        </p:txBody>
      </p:sp>
      <p:sp>
        <p:nvSpPr>
          <p:cNvPr id="21" name="Shape 3538">
            <a:extLst>
              <a:ext uri="{FF2B5EF4-FFF2-40B4-BE49-F238E27FC236}">
                <a16:creationId xmlns:a16="http://schemas.microsoft.com/office/drawing/2014/main" id="{3ACB3470-0EB9-4B42-869A-F6D9D2389C11}"/>
              </a:ext>
            </a:extLst>
          </p:cNvPr>
          <p:cNvSpPr/>
          <p:nvPr userDrawn="1"/>
        </p:nvSpPr>
        <p:spPr>
          <a:xfrm>
            <a:off x="4055313" y="5103515"/>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sz="2400" dirty="0">
                <a:solidFill>
                  <a:srgbClr val="015092"/>
                </a:solidFill>
                <a:latin typeface="Calibri" panose="020F0502020204030204" pitchFamily="34" charset="0"/>
                <a:cs typeface="Calibri" panose="020F0502020204030204" pitchFamily="34" charset="0"/>
              </a:rPr>
              <a:t>0</a:t>
            </a:r>
            <a:r>
              <a:rPr lang="de-DE" sz="2400" dirty="0">
                <a:solidFill>
                  <a:srgbClr val="015092"/>
                </a:solidFill>
                <a:latin typeface="Calibri" panose="020F0502020204030204" pitchFamily="34" charset="0"/>
                <a:cs typeface="Calibri" panose="020F0502020204030204" pitchFamily="34" charset="0"/>
              </a:rPr>
              <a:t>9</a:t>
            </a:r>
            <a:endParaRPr sz="2400" dirty="0">
              <a:solidFill>
                <a:srgbClr val="015092"/>
              </a:solidFill>
              <a:latin typeface="Calibri" panose="020F0502020204030204" pitchFamily="34" charset="0"/>
              <a:cs typeface="Calibri" panose="020F0502020204030204" pitchFamily="34" charset="0"/>
            </a:endParaRPr>
          </a:p>
        </p:txBody>
      </p:sp>
      <p:sp>
        <p:nvSpPr>
          <p:cNvPr id="22" name="Shape 3538">
            <a:extLst>
              <a:ext uri="{FF2B5EF4-FFF2-40B4-BE49-F238E27FC236}">
                <a16:creationId xmlns:a16="http://schemas.microsoft.com/office/drawing/2014/main" id="{BD2E93CF-7EB0-1D44-8FE8-B42CB15F1E38}"/>
              </a:ext>
            </a:extLst>
          </p:cNvPr>
          <p:cNvSpPr/>
          <p:nvPr userDrawn="1"/>
        </p:nvSpPr>
        <p:spPr>
          <a:xfrm>
            <a:off x="7547701" y="5103515"/>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lang="de-DE" sz="2400" dirty="0">
                <a:solidFill>
                  <a:srgbClr val="015092"/>
                </a:solidFill>
                <a:latin typeface="Calibri" panose="020F0502020204030204" pitchFamily="34" charset="0"/>
                <a:cs typeface="Calibri" panose="020F0502020204030204" pitchFamily="34" charset="0"/>
              </a:rPr>
              <a:t>12</a:t>
            </a:r>
            <a:endParaRPr sz="2400" dirty="0">
              <a:solidFill>
                <a:srgbClr val="015092"/>
              </a:solidFill>
              <a:latin typeface="Calibri" panose="020F0502020204030204" pitchFamily="34" charset="0"/>
              <a:cs typeface="Calibri" panose="020F0502020204030204" pitchFamily="34" charset="0"/>
            </a:endParaRPr>
          </a:p>
        </p:txBody>
      </p:sp>
      <p:sp>
        <p:nvSpPr>
          <p:cNvPr id="23" name="Shape 3538">
            <a:extLst>
              <a:ext uri="{FF2B5EF4-FFF2-40B4-BE49-F238E27FC236}">
                <a16:creationId xmlns:a16="http://schemas.microsoft.com/office/drawing/2014/main" id="{1CA058CB-FB2E-7B41-9FC5-4261D2748707}"/>
              </a:ext>
            </a:extLst>
          </p:cNvPr>
          <p:cNvSpPr/>
          <p:nvPr userDrawn="1"/>
        </p:nvSpPr>
        <p:spPr>
          <a:xfrm>
            <a:off x="2308791" y="2475684"/>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sz="2400" dirty="0">
                <a:solidFill>
                  <a:srgbClr val="015092"/>
                </a:solidFill>
                <a:latin typeface="Calibri" panose="020F0502020204030204" pitchFamily="34" charset="0"/>
                <a:cs typeface="Calibri" panose="020F0502020204030204" pitchFamily="34" charset="0"/>
              </a:rPr>
              <a:t>05</a:t>
            </a:r>
          </a:p>
        </p:txBody>
      </p:sp>
      <p:sp>
        <p:nvSpPr>
          <p:cNvPr id="24" name="Shape 3539">
            <a:extLst>
              <a:ext uri="{FF2B5EF4-FFF2-40B4-BE49-F238E27FC236}">
                <a16:creationId xmlns:a16="http://schemas.microsoft.com/office/drawing/2014/main" id="{9FFAAAAB-BD81-254B-BB85-D3B92CADBECE}"/>
              </a:ext>
            </a:extLst>
          </p:cNvPr>
          <p:cNvSpPr/>
          <p:nvPr userDrawn="1"/>
        </p:nvSpPr>
        <p:spPr>
          <a:xfrm>
            <a:off x="2727791" y="2465838"/>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
        <p:nvSpPr>
          <p:cNvPr id="25" name="Inhaltsplatzhalter 1">
            <a:extLst>
              <a:ext uri="{FF2B5EF4-FFF2-40B4-BE49-F238E27FC236}">
                <a16:creationId xmlns:a16="http://schemas.microsoft.com/office/drawing/2014/main" id="{A948F616-4F52-274D-9802-62F7B100D2E0}"/>
              </a:ext>
            </a:extLst>
          </p:cNvPr>
          <p:cNvSpPr>
            <a:spLocks noGrp="1"/>
          </p:cNvSpPr>
          <p:nvPr>
            <p:ph idx="1"/>
          </p:nvPr>
        </p:nvSpPr>
        <p:spPr>
          <a:xfrm>
            <a:off x="383051" y="801295"/>
            <a:ext cx="11617325" cy="698184"/>
          </a:xfrm>
        </p:spPr>
        <p:txBody>
          <a:bodyPr>
            <a:normAutofit/>
          </a:bodyPr>
          <a:lstStyle/>
          <a:p>
            <a:r>
              <a:rPr lang="de-DE" b="1" dirty="0">
                <a:solidFill>
                  <a:srgbClr val="0F218B"/>
                </a:solidFill>
              </a:rPr>
              <a:t>Headline 3 – Edit </a:t>
            </a:r>
            <a:r>
              <a:rPr lang="de-DE" b="1" dirty="0" err="1">
                <a:solidFill>
                  <a:srgbClr val="0F218B"/>
                </a:solidFill>
              </a:rPr>
              <a:t>text</a:t>
            </a:r>
            <a:r>
              <a:rPr lang="de-DE" b="1" dirty="0">
                <a:solidFill>
                  <a:srgbClr val="0F218B"/>
                </a:solidFill>
              </a:rPr>
              <a:t> </a:t>
            </a:r>
            <a:r>
              <a:rPr lang="de-DE" b="1" dirty="0" err="1">
                <a:solidFill>
                  <a:srgbClr val="0F218B"/>
                </a:solidFill>
              </a:rPr>
              <a:t>here</a:t>
            </a:r>
            <a:r>
              <a:rPr lang="de-DE" b="1" dirty="0">
                <a:solidFill>
                  <a:srgbClr val="0F218B"/>
                </a:solidFill>
              </a:rPr>
              <a:t>.</a:t>
            </a:r>
            <a:endParaRPr lang="de-DE" b="1" i="1" dirty="0">
              <a:solidFill>
                <a:srgbClr val="0F218B"/>
              </a:solidFill>
            </a:endParaRPr>
          </a:p>
        </p:txBody>
      </p:sp>
      <p:sp>
        <p:nvSpPr>
          <p:cNvPr id="26" name="Shape 3539">
            <a:extLst>
              <a:ext uri="{FF2B5EF4-FFF2-40B4-BE49-F238E27FC236}">
                <a16:creationId xmlns:a16="http://schemas.microsoft.com/office/drawing/2014/main" id="{32B242B5-D413-7245-BEA1-FE249884F79E}"/>
              </a:ext>
            </a:extLst>
          </p:cNvPr>
          <p:cNvSpPr/>
          <p:nvPr userDrawn="1"/>
        </p:nvSpPr>
        <p:spPr>
          <a:xfrm>
            <a:off x="6188917" y="2443752"/>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
        <p:nvSpPr>
          <p:cNvPr id="27" name="Shape 3539">
            <a:extLst>
              <a:ext uri="{FF2B5EF4-FFF2-40B4-BE49-F238E27FC236}">
                <a16:creationId xmlns:a16="http://schemas.microsoft.com/office/drawing/2014/main" id="{44E594EA-C5DC-8D44-884B-A44AA0741311}"/>
              </a:ext>
            </a:extLst>
          </p:cNvPr>
          <p:cNvSpPr/>
          <p:nvPr userDrawn="1"/>
        </p:nvSpPr>
        <p:spPr>
          <a:xfrm>
            <a:off x="4501613" y="5134372"/>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
        <p:nvSpPr>
          <p:cNvPr id="28" name="Shape 3539">
            <a:extLst>
              <a:ext uri="{FF2B5EF4-FFF2-40B4-BE49-F238E27FC236}">
                <a16:creationId xmlns:a16="http://schemas.microsoft.com/office/drawing/2014/main" id="{6F33F5F3-AC6F-7047-9582-A2C841E188AD}"/>
              </a:ext>
            </a:extLst>
          </p:cNvPr>
          <p:cNvSpPr/>
          <p:nvPr userDrawn="1"/>
        </p:nvSpPr>
        <p:spPr>
          <a:xfrm>
            <a:off x="7962739" y="5112286"/>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Tree>
    <p:extLst>
      <p:ext uri="{BB962C8B-B14F-4D97-AF65-F5344CB8AC3E}">
        <p14:creationId xmlns:p14="http://schemas.microsoft.com/office/powerpoint/2010/main" val="1610838317"/>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3" name="Inhaltsplatzhalter 10">
            <a:extLst>
              <a:ext uri="{FF2B5EF4-FFF2-40B4-BE49-F238E27FC236}">
                <a16:creationId xmlns:a16="http://schemas.microsoft.com/office/drawing/2014/main" id="{E54CE07E-D134-8945-B928-3A2AD7482FB9}"/>
              </a:ext>
            </a:extLst>
          </p:cNvPr>
          <p:cNvSpPr>
            <a:spLocks noGrp="1"/>
          </p:cNvSpPr>
          <p:nvPr>
            <p:ph idx="1"/>
          </p:nvPr>
        </p:nvSpPr>
        <p:spPr>
          <a:xfrm>
            <a:off x="388159" y="820513"/>
            <a:ext cx="11606646" cy="698594"/>
          </a:xfrm>
        </p:spPr>
        <p:txBody>
          <a:bodyPr>
            <a:normAutofit/>
          </a:bodyPr>
          <a:lstStyle/>
          <a:p>
            <a:r>
              <a:rPr lang="de-DE" dirty="0">
                <a:solidFill>
                  <a:srgbClr val="0F218B"/>
                </a:solidFill>
              </a:rPr>
              <a:t>Headline 3 – These SmartArt </a:t>
            </a:r>
            <a:r>
              <a:rPr lang="de-DE" dirty="0" err="1">
                <a:solidFill>
                  <a:srgbClr val="0F218B"/>
                </a:solidFill>
              </a:rPr>
              <a:t>charts</a:t>
            </a:r>
            <a:r>
              <a:rPr lang="de-DE" dirty="0">
                <a:solidFill>
                  <a:srgbClr val="0F218B"/>
                </a:solidFill>
              </a:rPr>
              <a:t> </a:t>
            </a:r>
            <a:r>
              <a:rPr lang="de-DE" dirty="0" err="1">
                <a:solidFill>
                  <a:srgbClr val="0F218B"/>
                </a:solidFill>
              </a:rPr>
              <a:t>can</a:t>
            </a:r>
            <a:r>
              <a:rPr lang="de-DE" dirty="0">
                <a:solidFill>
                  <a:srgbClr val="0F218B"/>
                </a:solidFill>
              </a:rPr>
              <a:t> </a:t>
            </a:r>
            <a:r>
              <a:rPr lang="de-DE" dirty="0" err="1">
                <a:solidFill>
                  <a:srgbClr val="0F218B"/>
                </a:solidFill>
              </a:rPr>
              <a:t>be</a:t>
            </a:r>
            <a:r>
              <a:rPr lang="de-DE" dirty="0">
                <a:solidFill>
                  <a:srgbClr val="0F218B"/>
                </a:solidFill>
              </a:rPr>
              <a:t> </a:t>
            </a:r>
            <a:r>
              <a:rPr lang="de-DE" dirty="0" err="1">
                <a:solidFill>
                  <a:srgbClr val="0F218B"/>
                </a:solidFill>
              </a:rPr>
              <a:t>edited</a:t>
            </a:r>
            <a:r>
              <a:rPr lang="de-DE" dirty="0">
                <a:solidFill>
                  <a:srgbClr val="0F218B"/>
                </a:solidFill>
              </a:rPr>
              <a:t> </a:t>
            </a:r>
            <a:r>
              <a:rPr lang="de-DE" dirty="0" err="1">
                <a:solidFill>
                  <a:srgbClr val="0F218B"/>
                </a:solidFill>
              </a:rPr>
              <a:t>directly</a:t>
            </a:r>
            <a:r>
              <a:rPr lang="de-DE" dirty="0">
                <a:solidFill>
                  <a:srgbClr val="0F218B"/>
                </a:solidFill>
              </a:rPr>
              <a:t> </a:t>
            </a:r>
            <a:r>
              <a:rPr lang="de-DE" dirty="0" err="1">
                <a:solidFill>
                  <a:srgbClr val="0F218B"/>
                </a:solidFill>
              </a:rPr>
              <a:t>by</a:t>
            </a:r>
            <a:r>
              <a:rPr lang="de-DE" dirty="0">
                <a:solidFill>
                  <a:srgbClr val="0F218B"/>
                </a:solidFill>
              </a:rPr>
              <a:t> </a:t>
            </a:r>
            <a:r>
              <a:rPr lang="de-DE" dirty="0" err="1">
                <a:solidFill>
                  <a:srgbClr val="0F218B"/>
                </a:solidFill>
              </a:rPr>
              <a:t>clicking</a:t>
            </a:r>
            <a:r>
              <a:rPr lang="de-DE" dirty="0">
                <a:solidFill>
                  <a:srgbClr val="0F218B"/>
                </a:solidFill>
              </a:rPr>
              <a:t> in </a:t>
            </a:r>
            <a:r>
              <a:rPr lang="de-DE" dirty="0" err="1">
                <a:solidFill>
                  <a:srgbClr val="0F218B"/>
                </a:solidFill>
              </a:rPr>
              <a:t>the</a:t>
            </a:r>
            <a:r>
              <a:rPr lang="de-DE" dirty="0">
                <a:solidFill>
                  <a:srgbClr val="0F218B"/>
                </a:solidFill>
              </a:rPr>
              <a:t> </a:t>
            </a:r>
            <a:r>
              <a:rPr lang="de-DE" dirty="0" err="1">
                <a:solidFill>
                  <a:srgbClr val="0F218B"/>
                </a:solidFill>
              </a:rPr>
              <a:t>elements</a:t>
            </a:r>
            <a:r>
              <a:rPr lang="de-DE" dirty="0">
                <a:solidFill>
                  <a:srgbClr val="0F218B"/>
                </a:solidFill>
              </a:rPr>
              <a:t>, </a:t>
            </a:r>
            <a:r>
              <a:rPr lang="de-DE" dirty="0" err="1">
                <a:solidFill>
                  <a:srgbClr val="0F218B"/>
                </a:solidFill>
              </a:rPr>
              <a:t>then</a:t>
            </a:r>
            <a:r>
              <a:rPr lang="de-DE" dirty="0">
                <a:solidFill>
                  <a:srgbClr val="0F218B"/>
                </a:solidFill>
              </a:rPr>
              <a:t> on SmartArt-Tools</a:t>
            </a:r>
          </a:p>
        </p:txBody>
      </p:sp>
      <p:graphicFrame>
        <p:nvGraphicFramePr>
          <p:cNvPr id="4" name="Diagramm 4" title="SmartArt-Grafik Platzhalter">
            <a:extLst>
              <a:ext uri="{FF2B5EF4-FFF2-40B4-BE49-F238E27FC236}">
                <a16:creationId xmlns:a16="http://schemas.microsoft.com/office/drawing/2014/main" id="{3D20D492-DCEB-1548-9F8A-4D5C573DEF13}"/>
              </a:ext>
            </a:extLst>
          </p:cNvPr>
          <p:cNvGraphicFramePr/>
          <p:nvPr userDrawn="1">
            <p:extLst>
              <p:ext uri="{D42A27DB-BD31-4B8C-83A1-F6EECF244321}">
                <p14:modId xmlns:p14="http://schemas.microsoft.com/office/powerpoint/2010/main" val="4051202203"/>
              </p:ext>
            </p:extLst>
          </p:nvPr>
        </p:nvGraphicFramePr>
        <p:xfrm>
          <a:off x="382588" y="2384884"/>
          <a:ext cx="11522075" cy="3059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53332076"/>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9_ENTSO-E Thank you slide">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2495600" y="2780928"/>
            <a:ext cx="11617788" cy="936104"/>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err="1"/>
              <a:t>Thank</a:t>
            </a:r>
            <a:r>
              <a:rPr lang="de-DE" dirty="0"/>
              <a:t> </a:t>
            </a:r>
            <a:r>
              <a:rPr lang="de-DE" dirty="0" err="1"/>
              <a:t>you</a:t>
            </a:r>
            <a:r>
              <a:rPr lang="de-DE" dirty="0"/>
              <a:t> </a:t>
            </a:r>
            <a:r>
              <a:rPr lang="de-DE" dirty="0" err="1"/>
              <a:t>very</a:t>
            </a:r>
            <a:r>
              <a:rPr lang="de-DE" dirty="0"/>
              <a:t> </a:t>
            </a:r>
            <a:r>
              <a:rPr lang="de-DE" dirty="0" err="1"/>
              <a:t>much</a:t>
            </a:r>
            <a:r>
              <a:rPr lang="de-DE" dirty="0"/>
              <a:t> </a:t>
            </a:r>
            <a:r>
              <a:rPr lang="de-DE" dirty="0" err="1"/>
              <a:t>for</a:t>
            </a:r>
            <a:r>
              <a:rPr lang="de-DE" dirty="0"/>
              <a:t> </a:t>
            </a:r>
            <a:r>
              <a:rPr lang="de-DE" dirty="0" err="1"/>
              <a:t>your</a:t>
            </a:r>
            <a:r>
              <a:rPr lang="de-DE" dirty="0"/>
              <a:t> </a:t>
            </a:r>
            <a:r>
              <a:rPr lang="de-DE" dirty="0" err="1"/>
              <a:t>attention</a:t>
            </a:r>
            <a:r>
              <a:rPr lang="de-DE" dirty="0"/>
              <a:t> </a:t>
            </a:r>
          </a:p>
        </p:txBody>
      </p:sp>
    </p:spTree>
    <p:extLst>
      <p:ext uri="{BB962C8B-B14F-4D97-AF65-F5344CB8AC3E}">
        <p14:creationId xmlns:p14="http://schemas.microsoft.com/office/powerpoint/2010/main" val="4281686521"/>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7" name="Inhaltsplatzhalter 1">
            <a:extLst>
              <a:ext uri="{FF2B5EF4-FFF2-40B4-BE49-F238E27FC236}">
                <a16:creationId xmlns:a16="http://schemas.microsoft.com/office/drawing/2014/main" id="{C1F9600C-DD2A-3D4A-B5B0-19ADE1EE280E}"/>
              </a:ext>
            </a:extLst>
          </p:cNvPr>
          <p:cNvSpPr>
            <a:spLocks noGrp="1"/>
          </p:cNvSpPr>
          <p:nvPr>
            <p:ph idx="18"/>
          </p:nvPr>
        </p:nvSpPr>
        <p:spPr>
          <a:xfrm>
            <a:off x="349412" y="854984"/>
            <a:ext cx="3648000" cy="3311525"/>
          </a:xfrm>
        </p:spPr>
        <p:txBody>
          <a:bodyPr>
            <a:noAutofit/>
          </a:bodyPr>
          <a:lstStyle>
            <a:lvl1pPr>
              <a:defRPr sz="1800"/>
            </a:lvl1pPr>
          </a:lstStyle>
          <a:p>
            <a:r>
              <a:rPr lang="de-DE" dirty="0" err="1">
                <a:latin typeface="Calibri" panose="020F0502020204030204" pitchFamily="34" charset="0"/>
                <a:cs typeface="Calibri" panose="020F0502020204030204" pitchFamily="34" charset="0"/>
              </a:rPr>
              <a:t>Examples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for</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bullet</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points</a:t>
            </a:r>
            <a:r>
              <a:rPr lang="de-DE" dirty="0">
                <a:latin typeface="Calibri" panose="020F0502020204030204" pitchFamily="34" charset="0"/>
                <a:cs typeface="Calibri" panose="020F0502020204030204" pitchFamily="34" charset="0"/>
              </a:rPr>
              <a:t>.</a:t>
            </a:r>
          </a:p>
          <a:p>
            <a:r>
              <a:rPr lang="en-US" dirty="0">
                <a:latin typeface="Calibri" panose="020F0502020204030204" pitchFamily="34" charset="0"/>
                <a:cs typeface="Calibri" panose="020F0502020204030204" pitchFamily="34" charset="0"/>
              </a:rPr>
              <a:t>Be aware that there is a significant difference between using only the enter-key and using the combination of enter- and shift-key.</a:t>
            </a:r>
          </a:p>
          <a:p>
            <a:r>
              <a:rPr lang="en-US" dirty="0">
                <a:latin typeface="Calibri" panose="020F0502020204030204" pitchFamily="34" charset="0"/>
                <a:cs typeface="Calibri" panose="020F0502020204030204" pitchFamily="34" charset="0"/>
              </a:rPr>
              <a:t>Using only the enter-key will create a new bullet point.</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If you only want to start the text in a new line (like this sentence) and keep the numeration, use shift-enter. </a:t>
            </a:r>
          </a:p>
          <a:p>
            <a:r>
              <a:rPr lang="en-US" dirty="0">
                <a:latin typeface="Calibri" panose="020F0502020204030204" pitchFamily="34" charset="0"/>
                <a:cs typeface="Calibri" panose="020F0502020204030204" pitchFamily="34" charset="0"/>
              </a:rPr>
              <a:t>Text will resize automatically.</a:t>
            </a:r>
          </a:p>
          <a:p>
            <a:endParaRPr lang="de-DE"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8" name="Inhaltsplatzhalter 2">
            <a:extLst>
              <a:ext uri="{FF2B5EF4-FFF2-40B4-BE49-F238E27FC236}">
                <a16:creationId xmlns:a16="http://schemas.microsoft.com/office/drawing/2014/main" id="{C36A1AC1-56A4-4346-B7AD-92B4196EBB80}"/>
              </a:ext>
            </a:extLst>
          </p:cNvPr>
          <p:cNvSpPr>
            <a:spLocks noGrp="1"/>
          </p:cNvSpPr>
          <p:nvPr>
            <p:ph idx="19"/>
          </p:nvPr>
        </p:nvSpPr>
        <p:spPr>
          <a:xfrm>
            <a:off x="7752184" y="836362"/>
            <a:ext cx="3648000" cy="3311525"/>
          </a:xfrm>
        </p:spPr>
        <p:txBody>
          <a:bodyPr/>
          <a:lstStyle>
            <a:lvl1pPr>
              <a:defRPr sz="1800"/>
            </a:lvl1pPr>
            <a:lvl2pPr>
              <a:defRPr sz="1800"/>
            </a:lvl2pPr>
            <a:lvl3pPr>
              <a:defRPr sz="1800"/>
            </a:lvl3pPr>
            <a:lvl4pPr>
              <a:defRPr sz="1800"/>
            </a:lvl4pPr>
            <a:lvl5pPr>
              <a:defRPr sz="1800"/>
            </a:lvl5pPr>
          </a:lstStyle>
          <a:p>
            <a:r>
              <a:rPr lang="de-DE" dirty="0" err="1">
                <a:latin typeface="Calibri" panose="020F0502020204030204" pitchFamily="34" charset="0"/>
                <a:cs typeface="Calibri" panose="020F0502020204030204" pitchFamily="34" charset="0"/>
              </a:rPr>
              <a:t>Example</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for</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bullet</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points</a:t>
            </a:r>
            <a:br>
              <a:rPr lang="de-DE" dirty="0">
                <a:latin typeface="Calibri" panose="020F0502020204030204" pitchFamily="34" charset="0"/>
                <a:cs typeface="Calibri" panose="020F0502020204030204" pitchFamily="34" charset="0"/>
              </a:rPr>
            </a:br>
            <a:endParaRPr lang="de-DE" dirty="0">
              <a:latin typeface="Calibri" panose="020F0502020204030204" pitchFamily="34" charset="0"/>
              <a:cs typeface="Calibri" panose="020F0502020204030204" pitchFamily="34" charset="0"/>
            </a:endParaRPr>
          </a:p>
          <a:p>
            <a:r>
              <a:rPr lang="de-DE" dirty="0">
                <a:latin typeface="Calibri" panose="020F0502020204030204" pitchFamily="34" charset="0"/>
                <a:cs typeface="Calibri" panose="020F0502020204030204" pitchFamily="34" charset="0"/>
              </a:rPr>
              <a:t>Dummy </a:t>
            </a:r>
            <a:r>
              <a:rPr lang="de-DE" dirty="0" err="1">
                <a:latin typeface="Calibri" panose="020F0502020204030204" pitchFamily="34" charset="0"/>
                <a:cs typeface="Calibri" panose="020F0502020204030204" pitchFamily="34" charset="0"/>
              </a:rPr>
              <a:t>text</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here</a:t>
            </a:r>
            <a:endParaRPr lang="de-DE" dirty="0">
              <a:latin typeface="Calibri" panose="020F0502020204030204" pitchFamily="34" charset="0"/>
              <a:cs typeface="Calibri" panose="020F0502020204030204" pitchFamily="34" charset="0"/>
            </a:endParaRPr>
          </a:p>
          <a:p>
            <a:pPr lvl="1"/>
            <a:r>
              <a:rPr lang="de-DE" dirty="0">
                <a:latin typeface="Calibri" panose="020F0502020204030204" pitchFamily="34" charset="0"/>
                <a:cs typeface="Calibri" panose="020F0502020204030204" pitchFamily="34" charset="0"/>
              </a:rPr>
              <a:t>Second </a:t>
            </a:r>
            <a:r>
              <a:rPr lang="de-DE" dirty="0" err="1">
                <a:latin typeface="Calibri" panose="020F0502020204030204" pitchFamily="34" charset="0"/>
                <a:cs typeface="Calibri" panose="020F0502020204030204" pitchFamily="34" charset="0"/>
              </a:rPr>
              <a:t>level</a:t>
            </a:r>
            <a:endParaRPr lang="de-DE" dirty="0">
              <a:latin typeface="Calibri" panose="020F0502020204030204" pitchFamily="34" charset="0"/>
              <a:cs typeface="Calibri" panose="020F0502020204030204" pitchFamily="34" charset="0"/>
            </a:endParaRPr>
          </a:p>
          <a:p>
            <a:pPr lvl="2"/>
            <a:r>
              <a:rPr lang="de-DE" dirty="0">
                <a:latin typeface="Calibri" panose="020F0502020204030204" pitchFamily="34" charset="0"/>
                <a:cs typeface="Calibri" panose="020F0502020204030204" pitchFamily="34" charset="0"/>
              </a:rPr>
              <a:t>Third </a:t>
            </a:r>
            <a:r>
              <a:rPr lang="de-DE" dirty="0" err="1">
                <a:latin typeface="Calibri" panose="020F0502020204030204" pitchFamily="34" charset="0"/>
                <a:cs typeface="Calibri" panose="020F0502020204030204" pitchFamily="34" charset="0"/>
              </a:rPr>
              <a:t>level</a:t>
            </a:r>
            <a:endParaRPr lang="de-DE" dirty="0">
              <a:latin typeface="Calibri" panose="020F0502020204030204" pitchFamily="34" charset="0"/>
              <a:cs typeface="Calibri" panose="020F0502020204030204" pitchFamily="34" charset="0"/>
            </a:endParaRPr>
          </a:p>
          <a:p>
            <a:pPr lvl="3"/>
            <a:r>
              <a:rPr lang="de-DE" dirty="0" err="1">
                <a:latin typeface="Calibri" panose="020F0502020204030204" pitchFamily="34" charset="0"/>
                <a:cs typeface="Calibri" panose="020F0502020204030204" pitchFamily="34" charset="0"/>
              </a:rPr>
              <a:t>Fourth</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level</a:t>
            </a:r>
            <a:endParaRPr lang="de-DE" dirty="0">
              <a:latin typeface="Calibri" panose="020F0502020204030204" pitchFamily="34" charset="0"/>
              <a:cs typeface="Calibri" panose="020F0502020204030204" pitchFamily="34" charset="0"/>
            </a:endParaRPr>
          </a:p>
          <a:p>
            <a:pPr lvl="4"/>
            <a:r>
              <a:rPr lang="de-DE" dirty="0" err="1">
                <a:latin typeface="Calibri" panose="020F0502020204030204" pitchFamily="34" charset="0"/>
                <a:cs typeface="Calibri" panose="020F0502020204030204" pitchFamily="34" charset="0"/>
              </a:rPr>
              <a:t>Fifth</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level</a:t>
            </a:r>
            <a:endParaRPr lang="de-DE" dirty="0">
              <a:latin typeface="Calibri" panose="020F0502020204030204" pitchFamily="34" charset="0"/>
              <a:cs typeface="Calibri" panose="020F0502020204030204" pitchFamily="34" charset="0"/>
            </a:endParaRPr>
          </a:p>
        </p:txBody>
      </p:sp>
      <p:graphicFrame>
        <p:nvGraphicFramePr>
          <p:cNvPr id="9" name="Inhaltsplatzhalter 7" title="Infobox Platzhalter">
            <a:extLst>
              <a:ext uri="{FF2B5EF4-FFF2-40B4-BE49-F238E27FC236}">
                <a16:creationId xmlns:a16="http://schemas.microsoft.com/office/drawing/2014/main" id="{03B3DB83-3BE0-1D49-9913-2E54862A2869}"/>
              </a:ext>
            </a:extLst>
          </p:cNvPr>
          <p:cNvGraphicFramePr>
            <a:graphicFrameLocks/>
          </p:cNvGraphicFramePr>
          <p:nvPr userDrawn="1"/>
        </p:nvGraphicFramePr>
        <p:xfrm>
          <a:off x="4079776" y="836362"/>
          <a:ext cx="3474386" cy="3203797"/>
        </p:xfrm>
        <a:graphic>
          <a:graphicData uri="http://schemas.openxmlformats.org/drawingml/2006/table">
            <a:tbl>
              <a:tblPr bandCol="1">
                <a:tableStyleId>{3B4B98B0-60AC-42C2-AFA5-B58CD77FA1E5}</a:tableStyleId>
              </a:tblPr>
              <a:tblGrid>
                <a:gridCol w="3474386">
                  <a:extLst>
                    <a:ext uri="{9D8B030D-6E8A-4147-A177-3AD203B41FA5}">
                      <a16:colId xmlns:a16="http://schemas.microsoft.com/office/drawing/2014/main" val="1090517882"/>
                    </a:ext>
                  </a:extLst>
                </a:gridCol>
              </a:tblGrid>
              <a:tr h="3203797">
                <a:tc>
                  <a:txBody>
                    <a:bodyPr/>
                    <a:lstStyle/>
                    <a:p>
                      <a:r>
                        <a:rPr lang="de-DE" sz="1800" b="1" dirty="0">
                          <a:solidFill>
                            <a:srgbClr val="015092"/>
                          </a:solidFill>
                          <a:latin typeface="Calibri" panose="020F0502020204030204" pitchFamily="34" charset="0"/>
                          <a:cs typeface="Calibri" panose="020F0502020204030204" pitchFamily="34" charset="0"/>
                        </a:rPr>
                        <a:t>Infobox </a:t>
                      </a:r>
                    </a:p>
                    <a:p>
                      <a:endParaRPr lang="de-DE" sz="1800" b="1" dirty="0">
                        <a:solidFill>
                          <a:srgbClr val="015092"/>
                        </a:solidFill>
                        <a:latin typeface="Calibri" panose="020F0502020204030204" pitchFamily="34" charset="0"/>
                        <a:cs typeface="Calibri" panose="020F0502020204030204" pitchFamily="34" charset="0"/>
                      </a:endParaRPr>
                    </a:p>
                    <a:p>
                      <a:r>
                        <a:rPr lang="de-DE" sz="1800" dirty="0">
                          <a:solidFill>
                            <a:srgbClr val="015092"/>
                          </a:solidFill>
                          <a:latin typeface="Calibri" panose="020F0502020204030204" pitchFamily="34" charset="0"/>
                          <a:cs typeface="Calibri" panose="020F0502020204030204" pitchFamily="34" charset="0"/>
                        </a:rPr>
                        <a:t>By </a:t>
                      </a:r>
                      <a:r>
                        <a:rPr lang="de-DE" sz="1800" dirty="0" err="1">
                          <a:solidFill>
                            <a:srgbClr val="015092"/>
                          </a:solidFill>
                          <a:latin typeface="Calibri" panose="020F0502020204030204" pitchFamily="34" charset="0"/>
                          <a:cs typeface="Calibri" panose="020F0502020204030204" pitchFamily="34" charset="0"/>
                        </a:rPr>
                        <a:t>using</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the</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buttons</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increase</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indent</a:t>
                      </a:r>
                      <a:r>
                        <a:rPr lang="de-DE" sz="1800" dirty="0">
                          <a:solidFill>
                            <a:srgbClr val="015092"/>
                          </a:solidFill>
                          <a:latin typeface="Calibri" panose="020F0502020204030204" pitchFamily="34" charset="0"/>
                          <a:cs typeface="Calibri" panose="020F0502020204030204" pitchFamily="34" charset="0"/>
                        </a:rPr>
                        <a:t>‘ and ‚</a:t>
                      </a:r>
                      <a:r>
                        <a:rPr lang="de-DE" sz="1800" dirty="0" err="1">
                          <a:solidFill>
                            <a:srgbClr val="015092"/>
                          </a:solidFill>
                          <a:latin typeface="Calibri" panose="020F0502020204030204" pitchFamily="34" charset="0"/>
                          <a:cs typeface="Calibri" panose="020F0502020204030204" pitchFamily="34" charset="0"/>
                        </a:rPr>
                        <a:t>decrease</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indent</a:t>
                      </a:r>
                      <a:r>
                        <a:rPr lang="de-DE" sz="1800" dirty="0">
                          <a:solidFill>
                            <a:srgbClr val="015092"/>
                          </a:solidFill>
                          <a:latin typeface="Calibri" panose="020F0502020204030204" pitchFamily="34" charset="0"/>
                          <a:cs typeface="Calibri" panose="020F0502020204030204" pitchFamily="34" charset="0"/>
                        </a:rPr>
                        <a:t>‘ in </a:t>
                      </a:r>
                      <a:r>
                        <a:rPr lang="de-DE" sz="1800" dirty="0" err="1">
                          <a:solidFill>
                            <a:srgbClr val="015092"/>
                          </a:solidFill>
                          <a:latin typeface="Calibri" panose="020F0502020204030204" pitchFamily="34" charset="0"/>
                          <a:cs typeface="Calibri" panose="020F0502020204030204" pitchFamily="34" charset="0"/>
                        </a:rPr>
                        <a:t>the</a:t>
                      </a:r>
                      <a:r>
                        <a:rPr lang="de-DE" sz="1800" dirty="0">
                          <a:solidFill>
                            <a:srgbClr val="015092"/>
                          </a:solidFill>
                          <a:latin typeface="Calibri" panose="020F0502020204030204" pitchFamily="34" charset="0"/>
                          <a:cs typeface="Calibri" panose="020F0502020204030204" pitchFamily="34" charset="0"/>
                        </a:rPr>
                        <a:t> ‚Start‘ </a:t>
                      </a:r>
                      <a:r>
                        <a:rPr lang="de-DE" sz="1800" dirty="0" err="1">
                          <a:solidFill>
                            <a:srgbClr val="015092"/>
                          </a:solidFill>
                          <a:latin typeface="Calibri" panose="020F0502020204030204" pitchFamily="34" charset="0"/>
                          <a:cs typeface="Calibri" panose="020F0502020204030204" pitchFamily="34" charset="0"/>
                        </a:rPr>
                        <a:t>menu</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you</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can</a:t>
                      </a:r>
                      <a:r>
                        <a:rPr lang="de-DE" sz="1800" dirty="0">
                          <a:solidFill>
                            <a:srgbClr val="015092"/>
                          </a:solidFill>
                          <a:latin typeface="Calibri" panose="020F0502020204030204" pitchFamily="34" charset="0"/>
                          <a:cs typeface="Calibri" panose="020F0502020204030204" pitchFamily="34" charset="0"/>
                        </a:rPr>
                        <a:t> switch </a:t>
                      </a:r>
                      <a:r>
                        <a:rPr lang="de-DE" sz="1800" dirty="0" err="1">
                          <a:solidFill>
                            <a:srgbClr val="015092"/>
                          </a:solidFill>
                          <a:latin typeface="Calibri" panose="020F0502020204030204" pitchFamily="34" charset="0"/>
                          <a:cs typeface="Calibri" panose="020F0502020204030204" pitchFamily="34" charset="0"/>
                        </a:rPr>
                        <a:t>between</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indention</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levels</a:t>
                      </a:r>
                      <a:r>
                        <a:rPr lang="de-DE" sz="1800" dirty="0">
                          <a:solidFill>
                            <a:srgbClr val="015092"/>
                          </a:solidFill>
                          <a:latin typeface="Calibri" panose="020F0502020204030204" pitchFamily="34" charset="0"/>
                          <a:cs typeface="Calibri" panose="020F0502020204030204" pitchFamily="34" charset="0"/>
                        </a:rPr>
                        <a:t>. This </a:t>
                      </a:r>
                      <a:r>
                        <a:rPr lang="de-DE" sz="1800" dirty="0" err="1">
                          <a:solidFill>
                            <a:srgbClr val="015092"/>
                          </a:solidFill>
                          <a:latin typeface="Calibri" panose="020F0502020204030204" pitchFamily="34" charset="0"/>
                          <a:cs typeface="Calibri" panose="020F0502020204030204" pitchFamily="34" charset="0"/>
                        </a:rPr>
                        <a:t>is</a:t>
                      </a:r>
                      <a:r>
                        <a:rPr lang="de-DE" sz="1800" dirty="0">
                          <a:solidFill>
                            <a:srgbClr val="015092"/>
                          </a:solidFill>
                          <a:latin typeface="Calibri" panose="020F0502020204030204" pitchFamily="34" charset="0"/>
                          <a:cs typeface="Calibri" panose="020F0502020204030204" pitchFamily="34" charset="0"/>
                        </a:rPr>
                        <a:t> valid </a:t>
                      </a:r>
                      <a:r>
                        <a:rPr lang="de-DE" sz="1800" dirty="0" err="1">
                          <a:solidFill>
                            <a:srgbClr val="015092"/>
                          </a:solidFill>
                          <a:latin typeface="Calibri" panose="020F0502020204030204" pitchFamily="34" charset="0"/>
                          <a:cs typeface="Calibri" panose="020F0502020204030204" pitchFamily="34" charset="0"/>
                        </a:rPr>
                        <a:t>for</a:t>
                      </a:r>
                      <a:r>
                        <a:rPr lang="de-DE" sz="1800" dirty="0">
                          <a:solidFill>
                            <a:srgbClr val="015092"/>
                          </a:solidFill>
                          <a:latin typeface="Calibri" panose="020F0502020204030204" pitchFamily="34" charset="0"/>
                          <a:cs typeface="Calibri" panose="020F0502020204030204" pitchFamily="34" charset="0"/>
                        </a:rPr>
                        <a:t> all </a:t>
                      </a:r>
                      <a:r>
                        <a:rPr lang="de-DE" sz="1800" dirty="0" err="1">
                          <a:solidFill>
                            <a:srgbClr val="015092"/>
                          </a:solidFill>
                          <a:latin typeface="Calibri" panose="020F0502020204030204" pitchFamily="34" charset="0"/>
                          <a:cs typeface="Calibri" panose="020F0502020204030204" pitchFamily="34" charset="0"/>
                        </a:rPr>
                        <a:t>kinds</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of</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listings</a:t>
                      </a:r>
                      <a:r>
                        <a:rPr lang="de-DE" sz="1800" dirty="0">
                          <a:solidFill>
                            <a:srgbClr val="015092"/>
                          </a:solidFill>
                          <a:latin typeface="Calibri" panose="020F0502020204030204" pitchFamily="34" charset="0"/>
                          <a:cs typeface="Calibri" panose="020F0502020204030204" pitchFamily="34" charset="0"/>
                        </a:rPr>
                        <a:t>, e.g. </a:t>
                      </a:r>
                      <a:r>
                        <a:rPr lang="de-DE" sz="1800" dirty="0" err="1">
                          <a:solidFill>
                            <a:srgbClr val="015092"/>
                          </a:solidFill>
                          <a:latin typeface="Calibri" panose="020F0502020204030204" pitchFamily="34" charset="0"/>
                          <a:cs typeface="Calibri" panose="020F0502020204030204" pitchFamily="34" charset="0"/>
                        </a:rPr>
                        <a:t>bullet</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points</a:t>
                      </a:r>
                      <a:r>
                        <a:rPr lang="de-DE" sz="1800" dirty="0">
                          <a:solidFill>
                            <a:srgbClr val="015092"/>
                          </a:solidFill>
                          <a:latin typeface="Calibri" panose="020F0502020204030204" pitchFamily="34" charset="0"/>
                          <a:cs typeface="Calibri" panose="020F0502020204030204" pitchFamily="34" charset="0"/>
                        </a:rPr>
                        <a:t> and </a:t>
                      </a:r>
                      <a:r>
                        <a:rPr lang="de-DE" sz="1800" dirty="0" err="1">
                          <a:solidFill>
                            <a:srgbClr val="015092"/>
                          </a:solidFill>
                          <a:latin typeface="Calibri" panose="020F0502020204030204" pitchFamily="34" charset="0"/>
                          <a:cs typeface="Calibri" panose="020F0502020204030204" pitchFamily="34" charset="0"/>
                        </a:rPr>
                        <a:t>enumerations</a:t>
                      </a:r>
                      <a:r>
                        <a:rPr lang="de-DE" sz="1800" dirty="0">
                          <a:solidFill>
                            <a:srgbClr val="015092"/>
                          </a:solidFill>
                          <a:latin typeface="Calibri" panose="020F0502020204030204" pitchFamily="34" charset="0"/>
                          <a:cs typeface="Calibri" panose="020F0502020204030204"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20000"/>
                      </a:schemeClr>
                    </a:solidFill>
                  </a:tcPr>
                </a:tc>
                <a:extLst>
                  <a:ext uri="{0D108BD9-81ED-4DB2-BD59-A6C34878D82A}">
                    <a16:rowId xmlns:a16="http://schemas.microsoft.com/office/drawing/2014/main" val="2331007764"/>
                  </a:ext>
                </a:extLst>
              </a:tr>
            </a:tbl>
          </a:graphicData>
        </a:graphic>
      </p:graphicFrame>
    </p:spTree>
    <p:extLst>
      <p:ext uri="{BB962C8B-B14F-4D97-AF65-F5344CB8AC3E}">
        <p14:creationId xmlns:p14="http://schemas.microsoft.com/office/powerpoint/2010/main" val="192949591"/>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0_ENTSO-E Thank you slide_values">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382588" y="134634"/>
            <a:ext cx="11426825" cy="936104"/>
          </a:xfrm>
          <a:prstGeom prst="rect">
            <a:avLst/>
          </a:prstGeom>
          <a:ln>
            <a:noFill/>
          </a:ln>
        </p:spPr>
        <p:txBody>
          <a:bodyPr anchor="ctr"/>
          <a:lstStyle>
            <a:lvl1pPr algn="ct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err="1"/>
              <a:t>Thank</a:t>
            </a:r>
            <a:r>
              <a:rPr lang="de-DE" dirty="0"/>
              <a:t> </a:t>
            </a:r>
            <a:r>
              <a:rPr lang="de-DE" dirty="0" err="1"/>
              <a:t>you</a:t>
            </a:r>
            <a:r>
              <a:rPr lang="de-DE" dirty="0"/>
              <a:t> </a:t>
            </a:r>
            <a:r>
              <a:rPr lang="de-DE" dirty="0" err="1"/>
              <a:t>very</a:t>
            </a:r>
            <a:r>
              <a:rPr lang="de-DE" dirty="0"/>
              <a:t> </a:t>
            </a:r>
            <a:r>
              <a:rPr lang="de-DE" dirty="0" err="1"/>
              <a:t>much</a:t>
            </a:r>
            <a:r>
              <a:rPr lang="de-DE" dirty="0"/>
              <a:t> </a:t>
            </a:r>
            <a:r>
              <a:rPr lang="de-DE" dirty="0" err="1"/>
              <a:t>for</a:t>
            </a:r>
            <a:r>
              <a:rPr lang="de-DE" dirty="0"/>
              <a:t> </a:t>
            </a:r>
            <a:r>
              <a:rPr lang="de-DE" dirty="0" err="1"/>
              <a:t>your</a:t>
            </a:r>
            <a:r>
              <a:rPr lang="de-DE" dirty="0"/>
              <a:t> </a:t>
            </a:r>
            <a:r>
              <a:rPr lang="de-DE" dirty="0" err="1"/>
              <a:t>attention</a:t>
            </a:r>
            <a:r>
              <a:rPr lang="de-DE" dirty="0"/>
              <a:t> </a:t>
            </a:r>
          </a:p>
        </p:txBody>
      </p:sp>
      <p:sp>
        <p:nvSpPr>
          <p:cNvPr id="3" name="Title 1">
            <a:extLst>
              <a:ext uri="{FF2B5EF4-FFF2-40B4-BE49-F238E27FC236}">
                <a16:creationId xmlns:a16="http://schemas.microsoft.com/office/drawing/2014/main" id="{8D053C00-E906-E444-8E28-BAE1FF9E76D0}"/>
              </a:ext>
            </a:extLst>
          </p:cNvPr>
          <p:cNvSpPr txBox="1">
            <a:spLocks/>
          </p:cNvSpPr>
          <p:nvPr userDrawn="1"/>
        </p:nvSpPr>
        <p:spPr>
          <a:xfrm>
            <a:off x="382587" y="1186850"/>
            <a:ext cx="11426825" cy="6318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0" dirty="0">
                <a:solidFill>
                  <a:schemeClr val="tx1">
                    <a:lumMod val="50000"/>
                  </a:schemeClr>
                </a:solidFill>
                <a:effectLst/>
                <a:latin typeface="Calibri" panose="020F0502020204030204" pitchFamily="34" charset="0"/>
                <a:cs typeface="Calibri" panose="020F0502020204030204" pitchFamily="34" charset="0"/>
              </a:rPr>
              <a:t>Our values define who we are, what we stand for and how we behave.</a:t>
            </a:r>
          </a:p>
          <a:p>
            <a:pPr algn="ctr"/>
            <a:r>
              <a:rPr lang="en-IE" sz="1800" b="0" dirty="0">
                <a:solidFill>
                  <a:schemeClr val="tx1">
                    <a:lumMod val="50000"/>
                  </a:schemeClr>
                </a:solidFill>
                <a:effectLst/>
                <a:latin typeface="Calibri" panose="020F0502020204030204" pitchFamily="34" charset="0"/>
                <a:cs typeface="Calibri" panose="020F0502020204030204" pitchFamily="34" charset="0"/>
              </a:rPr>
              <a:t>We all play a part in bringing them to life</a:t>
            </a:r>
            <a:r>
              <a:rPr lang="en-IE" sz="2000" b="0" dirty="0">
                <a:solidFill>
                  <a:schemeClr val="tx1">
                    <a:lumMod val="50000"/>
                  </a:schemeClr>
                </a:solidFill>
                <a:effectLst/>
                <a:latin typeface="Calibri" panose="020F0502020204030204" pitchFamily="34" charset="0"/>
                <a:cs typeface="Calibri" panose="020F0502020204030204" pitchFamily="34" charset="0"/>
              </a:rPr>
              <a:t>.</a:t>
            </a:r>
          </a:p>
          <a:p>
            <a:pPr algn="ctr"/>
            <a:r>
              <a:rPr lang="en-IE" sz="2000" b="0" dirty="0">
                <a:solidFill>
                  <a:schemeClr val="tx1">
                    <a:lumMod val="50000"/>
                  </a:schemeClr>
                </a:solidFill>
                <a:effectLst/>
                <a:latin typeface="Calibri" panose="020F0502020204030204" pitchFamily="34" charset="0"/>
                <a:cs typeface="Calibri" panose="020F0502020204030204" pitchFamily="34" charset="0"/>
              </a:rPr>
              <a:t> </a:t>
            </a:r>
            <a:endParaRPr lang="en-IE" sz="1050" b="0" dirty="0">
              <a:solidFill>
                <a:schemeClr val="tx1">
                  <a:lumMod val="50000"/>
                </a:schemeClr>
              </a:solidFill>
              <a:effectLst/>
              <a:latin typeface="Calibri" panose="020F0502020204030204" pitchFamily="34" charset="0"/>
              <a:cs typeface="Calibri" panose="020F0502020204030204" pitchFamily="34" charset="0"/>
            </a:endParaRPr>
          </a:p>
        </p:txBody>
      </p:sp>
      <p:sp>
        <p:nvSpPr>
          <p:cNvPr id="5" name="Titel 5">
            <a:extLst>
              <a:ext uri="{FF2B5EF4-FFF2-40B4-BE49-F238E27FC236}">
                <a16:creationId xmlns:a16="http://schemas.microsoft.com/office/drawing/2014/main" id="{7550E8E7-BAB3-40B9-AB4C-F3ABA9592AFF}"/>
              </a:ext>
            </a:extLst>
          </p:cNvPr>
          <p:cNvSpPr txBox="1">
            <a:spLocks/>
          </p:cNvSpPr>
          <p:nvPr userDrawn="1"/>
        </p:nvSpPr>
        <p:spPr>
          <a:xfrm>
            <a:off x="286875" y="5533432"/>
            <a:ext cx="11617788" cy="631871"/>
          </a:xfrm>
          <a:prstGeom prst="rect">
            <a:avLst/>
          </a:prstGeom>
          <a:ln>
            <a:noFill/>
          </a:ln>
        </p:spPr>
        <p:txBody>
          <a:bodyPr anchor="ctr"/>
          <a:lstStyle>
            <a:lvl1pPr algn="ctr" defTabSz="914400" rtl="0" eaLnBrk="1" latinLnBrk="0" hangingPunct="1">
              <a:lnSpc>
                <a:spcPts val="3200"/>
              </a:lnSpc>
              <a:spcBef>
                <a:spcPct val="0"/>
              </a:spcBef>
              <a:buNone/>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en-US"/>
              <a:t>We are ENTSO-E</a:t>
            </a:r>
          </a:p>
        </p:txBody>
      </p:sp>
      <p:sp>
        <p:nvSpPr>
          <p:cNvPr id="6" name="Title 1">
            <a:extLst>
              <a:ext uri="{FF2B5EF4-FFF2-40B4-BE49-F238E27FC236}">
                <a16:creationId xmlns:a16="http://schemas.microsoft.com/office/drawing/2014/main" id="{70B34F4F-2938-408E-99E5-B9481D786209}"/>
              </a:ext>
            </a:extLst>
          </p:cNvPr>
          <p:cNvSpPr txBox="1">
            <a:spLocks/>
          </p:cNvSpPr>
          <p:nvPr userDrawn="1"/>
        </p:nvSpPr>
        <p:spPr>
          <a:xfrm>
            <a:off x="1201008"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deliver to the highest standardss. We provide an environment in which people can develop to their full potential.</a:t>
            </a:r>
            <a:endParaRPr lang="en-IE" sz="1200" b="0" dirty="0">
              <a:solidFill>
                <a:schemeClr val="bg1"/>
              </a:solidFill>
              <a:effectLst/>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81A3B0E4-3084-4984-B778-6DEE61707D69}"/>
              </a:ext>
            </a:extLst>
          </p:cNvPr>
          <p:cNvSpPr txBox="1">
            <a:spLocks/>
          </p:cNvSpPr>
          <p:nvPr userDrawn="1"/>
        </p:nvSpPr>
        <p:spPr>
          <a:xfrm>
            <a:off x="1201009"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EXCELLENCE</a:t>
            </a:r>
            <a:endParaRPr lang="en-IE" sz="1050" b="1" dirty="0">
              <a:solidFill>
                <a:schemeClr val="bg1"/>
              </a:solidFill>
              <a:effectLst/>
              <a:latin typeface="Calibri" panose="020F0502020204030204" pitchFamily="34" charset="0"/>
              <a:cs typeface="Calibri" panose="020F0502020204030204" pitchFamily="34" charset="0"/>
            </a:endParaRPr>
          </a:p>
        </p:txBody>
      </p:sp>
      <p:grpSp>
        <p:nvGrpSpPr>
          <p:cNvPr id="11" name="Gruppieren 10">
            <a:extLst>
              <a:ext uri="{FF2B5EF4-FFF2-40B4-BE49-F238E27FC236}">
                <a16:creationId xmlns:a16="http://schemas.microsoft.com/office/drawing/2014/main" id="{82D4A0DE-6C67-44B0-B22A-C0A05BBC69FC}"/>
              </a:ext>
            </a:extLst>
          </p:cNvPr>
          <p:cNvGrpSpPr/>
          <p:nvPr userDrawn="1"/>
        </p:nvGrpSpPr>
        <p:grpSpPr>
          <a:xfrm>
            <a:off x="1376411" y="2083344"/>
            <a:ext cx="1089193" cy="1118842"/>
            <a:chOff x="1478254" y="1759825"/>
            <a:chExt cx="1089193" cy="1118842"/>
          </a:xfrm>
        </p:grpSpPr>
        <p:sp>
          <p:nvSpPr>
            <p:cNvPr id="2" name="Ellipse 1">
              <a:extLst>
                <a:ext uri="{FF2B5EF4-FFF2-40B4-BE49-F238E27FC236}">
                  <a16:creationId xmlns:a16="http://schemas.microsoft.com/office/drawing/2014/main" id="{EF03CA22-6B13-49DE-A795-8B07042FA0BE}"/>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161B2F95-9B35-4040-81B2-ACDE054BDD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78254" y="1798667"/>
              <a:ext cx="1080000" cy="1080000"/>
            </a:xfrm>
            <a:prstGeom prst="rect">
              <a:avLst/>
            </a:prstGeom>
          </p:spPr>
        </p:pic>
      </p:grpSp>
      <p:sp>
        <p:nvSpPr>
          <p:cNvPr id="12" name="Title 1">
            <a:extLst>
              <a:ext uri="{FF2B5EF4-FFF2-40B4-BE49-F238E27FC236}">
                <a16:creationId xmlns:a16="http://schemas.microsoft.com/office/drawing/2014/main" id="{E81CF4DD-25A2-40F4-952B-66B4466BBD93}"/>
              </a:ext>
            </a:extLst>
          </p:cNvPr>
          <p:cNvSpPr txBox="1">
            <a:spLocks/>
          </p:cNvSpPr>
          <p:nvPr userDrawn="1"/>
        </p:nvSpPr>
        <p:spPr>
          <a:xfrm>
            <a:off x="3287689"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trust each other, we are transparent and we empower people. We respect diversity.</a:t>
            </a:r>
            <a:endParaRPr lang="en-IE" sz="1200" b="0" dirty="0">
              <a:solidFill>
                <a:schemeClr val="bg1"/>
              </a:solidFill>
              <a:effectLst/>
              <a:latin typeface="Calibri" panose="020F0502020204030204" pitchFamily="34" charset="0"/>
              <a:cs typeface="Calibri" panose="020F0502020204030204" pitchFamily="34" charset="0"/>
            </a:endParaRPr>
          </a:p>
        </p:txBody>
      </p:sp>
      <p:sp>
        <p:nvSpPr>
          <p:cNvPr id="13" name="Title 1">
            <a:extLst>
              <a:ext uri="{FF2B5EF4-FFF2-40B4-BE49-F238E27FC236}">
                <a16:creationId xmlns:a16="http://schemas.microsoft.com/office/drawing/2014/main" id="{33B85503-5C78-444D-B346-AB59AA416AC8}"/>
              </a:ext>
            </a:extLst>
          </p:cNvPr>
          <p:cNvSpPr txBox="1">
            <a:spLocks/>
          </p:cNvSpPr>
          <p:nvPr userDrawn="1"/>
        </p:nvSpPr>
        <p:spPr>
          <a:xfrm>
            <a:off x="3287688"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TRUST</a:t>
            </a:r>
            <a:endParaRPr lang="en-IE" sz="1050" b="1" dirty="0">
              <a:solidFill>
                <a:schemeClr val="bg1"/>
              </a:solidFill>
              <a:effectLst/>
              <a:latin typeface="Calibri" panose="020F0502020204030204" pitchFamily="34" charset="0"/>
              <a:cs typeface="Calibri" panose="020F0502020204030204" pitchFamily="34" charset="0"/>
            </a:endParaRPr>
          </a:p>
        </p:txBody>
      </p:sp>
      <p:grpSp>
        <p:nvGrpSpPr>
          <p:cNvPr id="14" name="Gruppieren 13">
            <a:extLst>
              <a:ext uri="{FF2B5EF4-FFF2-40B4-BE49-F238E27FC236}">
                <a16:creationId xmlns:a16="http://schemas.microsoft.com/office/drawing/2014/main" id="{B5475377-A926-4847-B972-EA12DF6C0701}"/>
              </a:ext>
            </a:extLst>
          </p:cNvPr>
          <p:cNvGrpSpPr/>
          <p:nvPr userDrawn="1"/>
        </p:nvGrpSpPr>
        <p:grpSpPr>
          <a:xfrm>
            <a:off x="3463091" y="2083344"/>
            <a:ext cx="1089193" cy="1118842"/>
            <a:chOff x="1478254" y="1759825"/>
            <a:chExt cx="1089193" cy="1118842"/>
          </a:xfrm>
        </p:grpSpPr>
        <p:sp>
          <p:nvSpPr>
            <p:cNvPr id="15" name="Ellipse 14">
              <a:extLst>
                <a:ext uri="{FF2B5EF4-FFF2-40B4-BE49-F238E27FC236}">
                  <a16:creationId xmlns:a16="http://schemas.microsoft.com/office/drawing/2014/main" id="{13BB04B6-217B-499D-8F98-894FB375B2F9}"/>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2760D55D-13ED-4E94-966A-95F12368925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478254" y="1798667"/>
              <a:ext cx="1080000" cy="1080000"/>
            </a:xfrm>
            <a:prstGeom prst="rect">
              <a:avLst/>
            </a:prstGeom>
          </p:spPr>
        </p:pic>
      </p:grpSp>
      <p:sp>
        <p:nvSpPr>
          <p:cNvPr id="17" name="Title 1">
            <a:extLst>
              <a:ext uri="{FF2B5EF4-FFF2-40B4-BE49-F238E27FC236}">
                <a16:creationId xmlns:a16="http://schemas.microsoft.com/office/drawing/2014/main" id="{E979720F-B102-477C-A18C-F42F69F7B3FA}"/>
              </a:ext>
            </a:extLst>
          </p:cNvPr>
          <p:cNvSpPr txBox="1">
            <a:spLocks/>
          </p:cNvSpPr>
          <p:nvPr userDrawn="1"/>
        </p:nvSpPr>
        <p:spPr>
          <a:xfrm>
            <a:off x="5376001"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act in the interest of </a:t>
            </a:r>
            <a:br>
              <a:rPr lang="en-IE" sz="1200" b="0">
                <a:solidFill>
                  <a:schemeClr val="bg1"/>
                </a:solidFill>
                <a:effectLst/>
                <a:latin typeface="Calibri" panose="020F0502020204030204" pitchFamily="34" charset="0"/>
                <a:cs typeface="Calibri" panose="020F0502020204030204" pitchFamily="34" charset="0"/>
              </a:rPr>
            </a:br>
            <a:r>
              <a:rPr lang="en-IE" sz="1200" b="0">
                <a:solidFill>
                  <a:schemeClr val="bg1"/>
                </a:solidFill>
                <a:effectLst/>
                <a:latin typeface="Calibri" panose="020F0502020204030204" pitchFamily="34" charset="0"/>
                <a:cs typeface="Calibri" panose="020F0502020204030204" pitchFamily="34" charset="0"/>
              </a:rPr>
              <a:t>ENTSO-E</a:t>
            </a:r>
            <a:endParaRPr lang="en-IE" sz="1200" b="0" dirty="0">
              <a:solidFill>
                <a:schemeClr val="bg1"/>
              </a:solidFill>
              <a:effectLst/>
              <a:latin typeface="Calibri" panose="020F0502020204030204" pitchFamily="34" charset="0"/>
              <a:cs typeface="Calibri" panose="020F0502020204030204" pitchFamily="34" charset="0"/>
            </a:endParaRPr>
          </a:p>
        </p:txBody>
      </p:sp>
      <p:sp>
        <p:nvSpPr>
          <p:cNvPr id="18" name="Title 1">
            <a:extLst>
              <a:ext uri="{FF2B5EF4-FFF2-40B4-BE49-F238E27FC236}">
                <a16:creationId xmlns:a16="http://schemas.microsoft.com/office/drawing/2014/main" id="{DEDA1B90-9F8A-4C63-B8FF-D940062EC4C4}"/>
              </a:ext>
            </a:extLst>
          </p:cNvPr>
          <p:cNvSpPr txBox="1">
            <a:spLocks/>
          </p:cNvSpPr>
          <p:nvPr userDrawn="1"/>
        </p:nvSpPr>
        <p:spPr>
          <a:xfrm>
            <a:off x="5376000"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INTEGRITY</a:t>
            </a:r>
            <a:endParaRPr lang="en-IE" sz="1050" b="1" dirty="0">
              <a:solidFill>
                <a:schemeClr val="bg1"/>
              </a:solidFill>
              <a:effectLst/>
              <a:latin typeface="Calibri" panose="020F0502020204030204" pitchFamily="34" charset="0"/>
              <a:cs typeface="Calibri" panose="020F0502020204030204" pitchFamily="34" charset="0"/>
            </a:endParaRPr>
          </a:p>
        </p:txBody>
      </p:sp>
      <p:grpSp>
        <p:nvGrpSpPr>
          <p:cNvPr id="19" name="Gruppieren 18">
            <a:extLst>
              <a:ext uri="{FF2B5EF4-FFF2-40B4-BE49-F238E27FC236}">
                <a16:creationId xmlns:a16="http://schemas.microsoft.com/office/drawing/2014/main" id="{955A5FDF-13A6-4E3F-98FC-5D8B5F750CF6}"/>
              </a:ext>
            </a:extLst>
          </p:cNvPr>
          <p:cNvGrpSpPr/>
          <p:nvPr userDrawn="1"/>
        </p:nvGrpSpPr>
        <p:grpSpPr>
          <a:xfrm>
            <a:off x="5551403" y="2024327"/>
            <a:ext cx="1089193" cy="1139017"/>
            <a:chOff x="1478254" y="1700808"/>
            <a:chExt cx="1089193" cy="1139017"/>
          </a:xfrm>
        </p:grpSpPr>
        <p:sp>
          <p:nvSpPr>
            <p:cNvPr id="20" name="Ellipse 19">
              <a:extLst>
                <a:ext uri="{FF2B5EF4-FFF2-40B4-BE49-F238E27FC236}">
                  <a16:creationId xmlns:a16="http://schemas.microsoft.com/office/drawing/2014/main" id="{7B46EB16-3C21-4C1F-96E5-A09D69B4EA5B}"/>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fik 20">
              <a:extLst>
                <a:ext uri="{FF2B5EF4-FFF2-40B4-BE49-F238E27FC236}">
                  <a16:creationId xmlns:a16="http://schemas.microsoft.com/office/drawing/2014/main" id="{4B4C9A02-66CE-4BBC-A5CB-9F9670516C1D}"/>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478254" y="1700808"/>
              <a:ext cx="1080000" cy="1080000"/>
            </a:xfrm>
            <a:prstGeom prst="rect">
              <a:avLst/>
            </a:prstGeom>
          </p:spPr>
        </p:pic>
      </p:grpSp>
      <p:sp>
        <p:nvSpPr>
          <p:cNvPr id="22" name="Title 1">
            <a:extLst>
              <a:ext uri="{FF2B5EF4-FFF2-40B4-BE49-F238E27FC236}">
                <a16:creationId xmlns:a16="http://schemas.microsoft.com/office/drawing/2014/main" id="{2E634EBD-DFF6-43C8-9422-8F16AAB96C86}"/>
              </a:ext>
            </a:extLst>
          </p:cNvPr>
          <p:cNvSpPr txBox="1">
            <a:spLocks/>
          </p:cNvSpPr>
          <p:nvPr userDrawn="1"/>
        </p:nvSpPr>
        <p:spPr>
          <a:xfrm>
            <a:off x="7392263"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care about people. We work transversal and we support each other. We celebrate success.</a:t>
            </a:r>
            <a:endParaRPr lang="en-IE" sz="1200" b="0" dirty="0">
              <a:solidFill>
                <a:schemeClr val="bg1"/>
              </a:solidFill>
              <a:effectLst/>
              <a:latin typeface="Calibri" panose="020F0502020204030204" pitchFamily="34" charset="0"/>
              <a:cs typeface="Calibri" panose="020F0502020204030204" pitchFamily="34" charset="0"/>
            </a:endParaRPr>
          </a:p>
        </p:txBody>
      </p:sp>
      <p:sp>
        <p:nvSpPr>
          <p:cNvPr id="23" name="Title 1">
            <a:extLst>
              <a:ext uri="{FF2B5EF4-FFF2-40B4-BE49-F238E27FC236}">
                <a16:creationId xmlns:a16="http://schemas.microsoft.com/office/drawing/2014/main" id="{2B8B0EDA-AFDC-4A3F-8B48-271A245E4727}"/>
              </a:ext>
            </a:extLst>
          </p:cNvPr>
          <p:cNvSpPr txBox="1">
            <a:spLocks/>
          </p:cNvSpPr>
          <p:nvPr userDrawn="1"/>
        </p:nvSpPr>
        <p:spPr>
          <a:xfrm>
            <a:off x="7392262"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TEAM</a:t>
            </a:r>
            <a:endParaRPr lang="en-IE" sz="1050" b="1" dirty="0">
              <a:solidFill>
                <a:schemeClr val="bg1"/>
              </a:solidFill>
              <a:effectLst/>
              <a:latin typeface="Calibri" panose="020F0502020204030204" pitchFamily="34" charset="0"/>
              <a:cs typeface="Calibri" panose="020F0502020204030204" pitchFamily="34" charset="0"/>
            </a:endParaRPr>
          </a:p>
        </p:txBody>
      </p:sp>
      <p:grpSp>
        <p:nvGrpSpPr>
          <p:cNvPr id="24" name="Gruppieren 23">
            <a:extLst>
              <a:ext uri="{FF2B5EF4-FFF2-40B4-BE49-F238E27FC236}">
                <a16:creationId xmlns:a16="http://schemas.microsoft.com/office/drawing/2014/main" id="{DB57394F-A3ED-46EA-ACEB-FE66F27FAB09}"/>
              </a:ext>
            </a:extLst>
          </p:cNvPr>
          <p:cNvGrpSpPr/>
          <p:nvPr userDrawn="1"/>
        </p:nvGrpSpPr>
        <p:grpSpPr>
          <a:xfrm>
            <a:off x="7576858" y="2080275"/>
            <a:ext cx="1080000" cy="1083069"/>
            <a:chOff x="1487447" y="1756756"/>
            <a:chExt cx="1080000" cy="1083069"/>
          </a:xfrm>
        </p:grpSpPr>
        <p:sp>
          <p:nvSpPr>
            <p:cNvPr id="25" name="Ellipse 24">
              <a:extLst>
                <a:ext uri="{FF2B5EF4-FFF2-40B4-BE49-F238E27FC236}">
                  <a16:creationId xmlns:a16="http://schemas.microsoft.com/office/drawing/2014/main" id="{047968BE-8FA5-46E6-AEB4-7BBD707663C8}"/>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6" name="Grafik 25">
              <a:extLst>
                <a:ext uri="{FF2B5EF4-FFF2-40B4-BE49-F238E27FC236}">
                  <a16:creationId xmlns:a16="http://schemas.microsoft.com/office/drawing/2014/main" id="{7EB613B2-536A-4138-AE88-6840149C7A1B}"/>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487447" y="1756756"/>
              <a:ext cx="1080000" cy="1080000"/>
            </a:xfrm>
            <a:prstGeom prst="rect">
              <a:avLst/>
            </a:prstGeom>
          </p:spPr>
        </p:pic>
      </p:grpSp>
      <p:sp>
        <p:nvSpPr>
          <p:cNvPr id="27" name="Title 1">
            <a:extLst>
              <a:ext uri="{FF2B5EF4-FFF2-40B4-BE49-F238E27FC236}">
                <a16:creationId xmlns:a16="http://schemas.microsoft.com/office/drawing/2014/main" id="{EC54E769-6637-4291-8E33-04784D80068D}"/>
              </a:ext>
            </a:extLst>
          </p:cNvPr>
          <p:cNvSpPr txBox="1">
            <a:spLocks/>
          </p:cNvSpPr>
          <p:nvPr userDrawn="1"/>
        </p:nvSpPr>
        <p:spPr>
          <a:xfrm>
            <a:off x="9336361"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are a learning organisation. </a:t>
            </a:r>
            <a:br>
              <a:rPr lang="en-IE" sz="1200" b="0">
                <a:solidFill>
                  <a:schemeClr val="bg1"/>
                </a:solidFill>
                <a:effectLst/>
                <a:latin typeface="Calibri" panose="020F0502020204030204" pitchFamily="34" charset="0"/>
                <a:cs typeface="Calibri" panose="020F0502020204030204" pitchFamily="34" charset="0"/>
              </a:rPr>
            </a:br>
            <a:r>
              <a:rPr lang="en-IE" sz="1200" b="0">
                <a:solidFill>
                  <a:schemeClr val="bg1"/>
                </a:solidFill>
                <a:effectLst/>
                <a:latin typeface="Calibri" panose="020F0502020204030204" pitchFamily="34" charset="0"/>
                <a:cs typeface="Calibri" panose="020F0502020204030204" pitchFamily="34" charset="0"/>
              </a:rPr>
              <a:t>We explore new paths and solutions.</a:t>
            </a:r>
            <a:endParaRPr lang="en-IE" sz="1200" b="0" dirty="0">
              <a:solidFill>
                <a:schemeClr val="bg1"/>
              </a:solidFill>
              <a:effectLst/>
              <a:latin typeface="Calibri" panose="020F0502020204030204" pitchFamily="34" charset="0"/>
              <a:cs typeface="Calibri" panose="020F0502020204030204" pitchFamily="34" charset="0"/>
            </a:endParaRPr>
          </a:p>
        </p:txBody>
      </p:sp>
      <p:sp>
        <p:nvSpPr>
          <p:cNvPr id="28" name="Title 1">
            <a:extLst>
              <a:ext uri="{FF2B5EF4-FFF2-40B4-BE49-F238E27FC236}">
                <a16:creationId xmlns:a16="http://schemas.microsoft.com/office/drawing/2014/main" id="{1EAE1D68-1D65-449A-A1D4-1C7A4EE8D7F3}"/>
              </a:ext>
            </a:extLst>
          </p:cNvPr>
          <p:cNvSpPr txBox="1">
            <a:spLocks/>
          </p:cNvSpPr>
          <p:nvPr userDrawn="1"/>
        </p:nvSpPr>
        <p:spPr>
          <a:xfrm>
            <a:off x="9336360"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FUTURE THINKING</a:t>
            </a:r>
            <a:endParaRPr lang="en-IE" sz="1050" b="1" dirty="0">
              <a:solidFill>
                <a:schemeClr val="bg1"/>
              </a:solidFill>
              <a:effectLst/>
              <a:latin typeface="Calibri" panose="020F0502020204030204" pitchFamily="34" charset="0"/>
              <a:cs typeface="Calibri" panose="020F0502020204030204" pitchFamily="34" charset="0"/>
            </a:endParaRPr>
          </a:p>
        </p:txBody>
      </p:sp>
      <p:grpSp>
        <p:nvGrpSpPr>
          <p:cNvPr id="29" name="Gruppieren 28">
            <a:extLst>
              <a:ext uri="{FF2B5EF4-FFF2-40B4-BE49-F238E27FC236}">
                <a16:creationId xmlns:a16="http://schemas.microsoft.com/office/drawing/2014/main" id="{3C70C999-7CBE-4D11-A6B2-D77A57C5B0AD}"/>
              </a:ext>
            </a:extLst>
          </p:cNvPr>
          <p:cNvGrpSpPr/>
          <p:nvPr userDrawn="1"/>
        </p:nvGrpSpPr>
        <p:grpSpPr>
          <a:xfrm>
            <a:off x="9520956" y="2080275"/>
            <a:ext cx="1080000" cy="1083069"/>
            <a:chOff x="1487447" y="1756756"/>
            <a:chExt cx="1080000" cy="1083069"/>
          </a:xfrm>
        </p:grpSpPr>
        <p:sp>
          <p:nvSpPr>
            <p:cNvPr id="30" name="Ellipse 29">
              <a:extLst>
                <a:ext uri="{FF2B5EF4-FFF2-40B4-BE49-F238E27FC236}">
                  <a16:creationId xmlns:a16="http://schemas.microsoft.com/office/drawing/2014/main" id="{29D45C60-2B3F-49B7-BD2B-64F936E7A262}"/>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1" name="Grafik 30">
              <a:extLst>
                <a:ext uri="{FF2B5EF4-FFF2-40B4-BE49-F238E27FC236}">
                  <a16:creationId xmlns:a16="http://schemas.microsoft.com/office/drawing/2014/main" id="{C7C06749-CCF9-45D3-B10D-3B95BF64A939}"/>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1487447" y="1756756"/>
              <a:ext cx="1080000" cy="1080000"/>
            </a:xfrm>
            <a:prstGeom prst="rect">
              <a:avLst/>
            </a:prstGeom>
          </p:spPr>
        </p:pic>
      </p:grpSp>
    </p:spTree>
    <p:extLst>
      <p:ext uri="{BB962C8B-B14F-4D97-AF65-F5344CB8AC3E}">
        <p14:creationId xmlns:p14="http://schemas.microsoft.com/office/powerpoint/2010/main" val="3453062545"/>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1_ENTSO-E Key take-aways">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286346" y="476672"/>
            <a:ext cx="11617788" cy="936104"/>
          </a:xfrm>
          <a:prstGeom prst="rect">
            <a:avLst/>
          </a:prstGeom>
          <a:ln>
            <a:noFill/>
          </a:ln>
        </p:spPr>
        <p:txBody>
          <a:bodyPr anchor="t"/>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Key </a:t>
            </a:r>
            <a:r>
              <a:rPr lang="de-DE" dirty="0" err="1"/>
              <a:t>take-aways</a:t>
            </a:r>
            <a:endParaRPr lang="de-DE" dirty="0"/>
          </a:p>
        </p:txBody>
      </p:sp>
      <p:sp>
        <p:nvSpPr>
          <p:cNvPr id="10" name="Textplatzhalter 11">
            <a:extLst>
              <a:ext uri="{FF2B5EF4-FFF2-40B4-BE49-F238E27FC236}">
                <a16:creationId xmlns:a16="http://schemas.microsoft.com/office/drawing/2014/main" id="{1EA47735-D6D7-44D9-B6A3-427A4B272959}"/>
              </a:ext>
            </a:extLst>
          </p:cNvPr>
          <p:cNvSpPr>
            <a:spLocks noGrp="1"/>
          </p:cNvSpPr>
          <p:nvPr>
            <p:ph type="body" sz="quarter" idx="12" hasCustomPrompt="1"/>
          </p:nvPr>
        </p:nvSpPr>
        <p:spPr>
          <a:xfrm>
            <a:off x="286346" y="1546412"/>
            <a:ext cx="11617788" cy="4330860"/>
          </a:xfrm>
          <a:prstGeom prst="rect">
            <a:avLst/>
          </a:prstGeom>
          <a:ln>
            <a:noFill/>
          </a:ln>
        </p:spPr>
        <p:txBody>
          <a:bodyPr anchor="ctr">
            <a:normAutofit/>
          </a:bodyPr>
          <a:lstStyle>
            <a:lvl1pPr marL="0" indent="0">
              <a:lnSpc>
                <a:spcPts val="2600"/>
              </a:lnSpc>
              <a:spcBef>
                <a:spcPts val="0"/>
              </a:spcBef>
              <a:buNone/>
              <a:defRPr sz="2000" b="0">
                <a:solidFill>
                  <a:schemeClr val="tx1"/>
                </a:solidFill>
                <a:latin typeface="Calibri" panose="020F0502020204030204" pitchFamily="34" charset="0"/>
                <a:cs typeface="Calibri" panose="020F0502020204030204" pitchFamily="34" charset="0"/>
              </a:defRPr>
            </a:lvl1pPr>
          </a:lstStyle>
          <a:p>
            <a:pPr lvl="0"/>
            <a:r>
              <a:rPr lang="de-DE" dirty="0"/>
              <a:t>Text</a:t>
            </a:r>
          </a:p>
        </p:txBody>
      </p:sp>
      <p:sp>
        <p:nvSpPr>
          <p:cNvPr id="4" name="Rechteck 1">
            <a:extLst>
              <a:ext uri="{FF2B5EF4-FFF2-40B4-BE49-F238E27FC236}">
                <a16:creationId xmlns:a16="http://schemas.microsoft.com/office/drawing/2014/main" id="{9B4626A2-3A46-4841-8EA9-2789E9CF76F6}"/>
              </a:ext>
            </a:extLst>
          </p:cNvPr>
          <p:cNvSpPr/>
          <p:nvPr userDrawn="1"/>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Tree>
    <p:extLst>
      <p:ext uri="{BB962C8B-B14F-4D97-AF65-F5344CB8AC3E}">
        <p14:creationId xmlns:p14="http://schemas.microsoft.com/office/powerpoint/2010/main" val="1872796797"/>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2_ENTSO-E Questions">
    <p:spTree>
      <p:nvGrpSpPr>
        <p:cNvPr id="1" name=""/>
        <p:cNvGrpSpPr/>
        <p:nvPr/>
      </p:nvGrpSpPr>
      <p:grpSpPr>
        <a:xfrm>
          <a:off x="0" y="0"/>
          <a:ext cx="0" cy="0"/>
          <a:chOff x="0" y="0"/>
          <a:chExt cx="0" cy="0"/>
        </a:xfrm>
      </p:grpSpPr>
      <p:sp>
        <p:nvSpPr>
          <p:cNvPr id="10" name="Textplatzhalter 11">
            <a:extLst>
              <a:ext uri="{FF2B5EF4-FFF2-40B4-BE49-F238E27FC236}">
                <a16:creationId xmlns:a16="http://schemas.microsoft.com/office/drawing/2014/main" id="{1EA47735-D6D7-44D9-B6A3-427A4B272959}"/>
              </a:ext>
            </a:extLst>
          </p:cNvPr>
          <p:cNvSpPr>
            <a:spLocks noGrp="1"/>
          </p:cNvSpPr>
          <p:nvPr>
            <p:ph type="body" sz="quarter" idx="12" hasCustomPrompt="1"/>
          </p:nvPr>
        </p:nvSpPr>
        <p:spPr>
          <a:xfrm>
            <a:off x="286346" y="1546412"/>
            <a:ext cx="11617788" cy="4330860"/>
          </a:xfrm>
          <a:prstGeom prst="rect">
            <a:avLst/>
          </a:prstGeom>
          <a:ln>
            <a:noFill/>
          </a:ln>
        </p:spPr>
        <p:txBody>
          <a:bodyPr anchor="ctr">
            <a:normAutofit/>
          </a:bodyPr>
          <a:lstStyle>
            <a:lvl1pPr marL="0" indent="0" algn="ctr">
              <a:lnSpc>
                <a:spcPts val="2600"/>
              </a:lnSpc>
              <a:spcBef>
                <a:spcPts val="0"/>
              </a:spcBef>
              <a:buNone/>
              <a:tabLst>
                <a:tab pos="3763963" algn="l"/>
              </a:tabLst>
              <a:defRPr sz="2800" b="1">
                <a:solidFill>
                  <a:srgbClr val="0F218B"/>
                </a:solidFill>
                <a:latin typeface="Calibri" panose="020F0502020204030204" pitchFamily="34" charset="0"/>
                <a:cs typeface="Calibri" panose="020F0502020204030204" pitchFamily="34" charset="0"/>
              </a:defRPr>
            </a:lvl1pPr>
          </a:lstStyle>
          <a:p>
            <a:pPr lvl="0"/>
            <a:r>
              <a:rPr lang="de-DE" dirty="0"/>
              <a:t>Questions?</a:t>
            </a:r>
          </a:p>
        </p:txBody>
      </p:sp>
      <p:sp>
        <p:nvSpPr>
          <p:cNvPr id="2" name="TextBox 1">
            <a:extLst>
              <a:ext uri="{FF2B5EF4-FFF2-40B4-BE49-F238E27FC236}">
                <a16:creationId xmlns:a16="http://schemas.microsoft.com/office/drawing/2014/main" id="{ED24F55E-FB99-4958-B7AF-F28A79322EB2}"/>
              </a:ext>
            </a:extLst>
          </p:cNvPr>
          <p:cNvSpPr txBox="1"/>
          <p:nvPr userDrawn="1"/>
        </p:nvSpPr>
        <p:spPr>
          <a:xfrm>
            <a:off x="5447928" y="4149080"/>
            <a:ext cx="3384376" cy="369332"/>
          </a:xfrm>
          <a:prstGeom prst="rect">
            <a:avLst/>
          </a:prstGeom>
          <a:noFill/>
        </p:spPr>
        <p:txBody>
          <a:bodyPr wrap="square" rtlCol="0">
            <a:spAutoFit/>
          </a:bodyPr>
          <a:lstStyle/>
          <a:p>
            <a:r>
              <a:rPr lang="en-US" dirty="0">
                <a:solidFill>
                  <a:srgbClr val="0F218B"/>
                </a:solidFill>
                <a:latin typeface="Calibri" panose="020F0502020204030204" pitchFamily="34" charset="0"/>
                <a:cs typeface="Calibri" panose="020F0502020204030204" pitchFamily="34" charset="0"/>
              </a:rPr>
              <a:t>contact:</a:t>
            </a:r>
            <a:endParaRPr lang="en-GB" dirty="0">
              <a:solidFill>
                <a:srgbClr val="0F218B"/>
              </a:solidFill>
              <a:latin typeface="Calibri" panose="020F0502020204030204" pitchFamily="34" charset="0"/>
              <a:cs typeface="Calibri" panose="020F0502020204030204" pitchFamily="34" charset="0"/>
            </a:endParaRPr>
          </a:p>
        </p:txBody>
      </p:sp>
      <p:sp>
        <p:nvSpPr>
          <p:cNvPr id="5" name="Rechteck 1">
            <a:extLst>
              <a:ext uri="{FF2B5EF4-FFF2-40B4-BE49-F238E27FC236}">
                <a16:creationId xmlns:a16="http://schemas.microsoft.com/office/drawing/2014/main" id="{C2D06D34-321E-4E67-BD6C-917AD342E7D4}"/>
              </a:ext>
            </a:extLst>
          </p:cNvPr>
          <p:cNvSpPr/>
          <p:nvPr userDrawn="1"/>
        </p:nvSpPr>
        <p:spPr>
          <a:xfrm rot="5400000" flipH="1">
            <a:off x="6064640" y="3063656"/>
            <a:ext cx="61200" cy="180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Tree>
    <p:extLst>
      <p:ext uri="{BB962C8B-B14F-4D97-AF65-F5344CB8AC3E}">
        <p14:creationId xmlns:p14="http://schemas.microsoft.com/office/powerpoint/2010/main" val="3271147889"/>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Blank page with logo and page nb">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4E6D71C-ACD7-49D2-9689-F9C4024FAC38}" type="slidenum">
              <a:rPr kumimoji="0" lang="en-IE" sz="1800" b="0" i="0" u="none" strike="noStrike" kern="1200" cap="none" spc="0" normalizeH="0" baseline="0" noProof="0" smtClean="0">
                <a:ln>
                  <a:noFill/>
                </a:ln>
                <a:solidFill>
                  <a:srgbClr val="3A3A3F"/>
                </a:solidFill>
                <a:effectLst/>
                <a:uLnTx/>
                <a:uFillTx/>
                <a:latin typeface="Trebuchet MS"/>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IE" sz="1800" b="0" i="0" u="none" strike="noStrike" kern="1200" cap="none" spc="0" normalizeH="0" baseline="0" noProof="0" dirty="0">
              <a:ln>
                <a:noFill/>
              </a:ln>
              <a:solidFill>
                <a:srgbClr val="3A3A3F"/>
              </a:solidFill>
              <a:effectLst/>
              <a:uLnTx/>
              <a:uFillTx/>
              <a:latin typeface="Trebuchet MS"/>
              <a:ea typeface="+mn-ea"/>
              <a:cs typeface="+mn-cs"/>
            </a:endParaRPr>
          </a:p>
        </p:txBody>
      </p:sp>
      <p:sp>
        <p:nvSpPr>
          <p:cNvPr id="5" name="Text Placeholder 4"/>
          <p:cNvSpPr>
            <a:spLocks noGrp="1"/>
          </p:cNvSpPr>
          <p:nvPr>
            <p:ph type="body" sz="quarter" idx="11" hasCustomPrompt="1"/>
          </p:nvPr>
        </p:nvSpPr>
        <p:spPr>
          <a:xfrm>
            <a:off x="414337" y="456139"/>
            <a:ext cx="11160125" cy="708025"/>
          </a:xfrm>
        </p:spPr>
        <p:txBody>
          <a:bodyPr>
            <a:normAutofit/>
          </a:bodyPr>
          <a:lstStyle>
            <a:lvl1pPr marL="0" indent="0">
              <a:buNone/>
              <a:defRPr sz="4000" b="1">
                <a:latin typeface="Century Gothic" panose="020B0502020202020204" pitchFamily="34" charset="0"/>
              </a:defRPr>
            </a:lvl1pPr>
          </a:lstStyle>
          <a:p>
            <a:pPr lvl="0"/>
            <a:r>
              <a:rPr lang="en-US" dirty="0"/>
              <a:t>CLICK TO EDIT MASTER TEXT STYLE</a:t>
            </a:r>
          </a:p>
        </p:txBody>
      </p:sp>
    </p:spTree>
    <p:extLst>
      <p:ext uri="{BB962C8B-B14F-4D97-AF65-F5344CB8AC3E}">
        <p14:creationId xmlns:p14="http://schemas.microsoft.com/office/powerpoint/2010/main" val="89652002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ENTSO-E cover">
    <p:spTree>
      <p:nvGrpSpPr>
        <p:cNvPr id="1" name=""/>
        <p:cNvGrpSpPr/>
        <p:nvPr/>
      </p:nvGrpSpPr>
      <p:grpSpPr>
        <a:xfrm>
          <a:off x="0" y="0"/>
          <a:ext cx="0" cy="0"/>
          <a:chOff x="0" y="0"/>
          <a:chExt cx="0" cy="0"/>
        </a:xfrm>
      </p:grpSpPr>
      <p:sp>
        <p:nvSpPr>
          <p:cNvPr id="7" name="Titel 3">
            <a:extLst>
              <a:ext uri="{FF2B5EF4-FFF2-40B4-BE49-F238E27FC236}">
                <a16:creationId xmlns:a16="http://schemas.microsoft.com/office/drawing/2014/main" id="{E3217584-8D20-4380-BB01-BE1908521D8B}"/>
              </a:ext>
            </a:extLst>
          </p:cNvPr>
          <p:cNvSpPr>
            <a:spLocks noGrp="1"/>
          </p:cNvSpPr>
          <p:nvPr>
            <p:ph type="title" hasCustomPrompt="1"/>
          </p:nvPr>
        </p:nvSpPr>
        <p:spPr>
          <a:xfrm>
            <a:off x="672001" y="440669"/>
            <a:ext cx="11281639" cy="825489"/>
          </a:xfrm>
          <a:prstGeom prst="rect">
            <a:avLst/>
          </a:prstGeom>
        </p:spPr>
        <p:txBody>
          <a:bodyPr anchor="b"/>
          <a:lstStyle>
            <a:lvl1pPr>
              <a:lnSpc>
                <a:spcPts val="3200"/>
              </a:lnSpc>
              <a:defRPr sz="3000" b="1">
                <a:solidFill>
                  <a:srgbClr val="0F218B"/>
                </a:solidFill>
                <a:latin typeface="Calibri" panose="020F0502020204030204" pitchFamily="34" charset="0"/>
                <a:cs typeface="Calibri" panose="020F0502020204030204" pitchFamily="34" charset="0"/>
              </a:defRPr>
            </a:lvl1pPr>
          </a:lstStyle>
          <a:p>
            <a:r>
              <a:rPr lang="de-DE" dirty="0"/>
              <a:t>Title ENTSO-E PowerPoint-</a:t>
            </a:r>
            <a:r>
              <a:rPr lang="de-DE" dirty="0" err="1"/>
              <a:t>Presentation</a:t>
            </a:r>
            <a:br>
              <a:rPr lang="de-DE" dirty="0"/>
            </a:br>
            <a:r>
              <a:rPr lang="de-DE" dirty="0" err="1"/>
              <a:t>may</a:t>
            </a:r>
            <a:r>
              <a:rPr lang="de-DE" dirty="0"/>
              <a:t> </a:t>
            </a:r>
            <a:r>
              <a:rPr lang="de-DE" dirty="0" err="1"/>
              <a:t>expand</a:t>
            </a:r>
            <a:r>
              <a:rPr lang="de-DE" dirty="0"/>
              <a:t> </a:t>
            </a:r>
            <a:r>
              <a:rPr lang="de-DE" dirty="0" err="1"/>
              <a:t>over</a:t>
            </a:r>
            <a:r>
              <a:rPr lang="de-DE" dirty="0"/>
              <a:t> </a:t>
            </a:r>
            <a:r>
              <a:rPr lang="de-DE" dirty="0" err="1"/>
              <a:t>two</a:t>
            </a:r>
            <a:r>
              <a:rPr lang="de-DE" dirty="0"/>
              <a:t> </a:t>
            </a:r>
            <a:r>
              <a:rPr lang="de-DE" dirty="0" err="1"/>
              <a:t>lines</a:t>
            </a:r>
            <a:r>
              <a:rPr lang="de-DE" dirty="0"/>
              <a:t>, </a:t>
            </a:r>
            <a:r>
              <a:rPr lang="de-DE" dirty="0" err="1"/>
              <a:t>click</a:t>
            </a:r>
            <a:r>
              <a:rPr lang="de-DE" dirty="0"/>
              <a:t> </a:t>
            </a:r>
            <a:r>
              <a:rPr lang="de-DE" dirty="0" err="1"/>
              <a:t>to</a:t>
            </a:r>
            <a:r>
              <a:rPr lang="de-DE" dirty="0"/>
              <a:t> </a:t>
            </a:r>
            <a:r>
              <a:rPr lang="de-DE" dirty="0" err="1"/>
              <a:t>edit</a:t>
            </a:r>
            <a:endParaRPr lang="de-DE" dirty="0"/>
          </a:p>
        </p:txBody>
      </p:sp>
      <p:sp>
        <p:nvSpPr>
          <p:cNvPr id="9" name="Textplatzhalter 7">
            <a:extLst>
              <a:ext uri="{FF2B5EF4-FFF2-40B4-BE49-F238E27FC236}">
                <a16:creationId xmlns:a16="http://schemas.microsoft.com/office/drawing/2014/main" id="{6C648BC7-A18A-4A39-805B-D1DC80B0E96D}"/>
              </a:ext>
            </a:extLst>
          </p:cNvPr>
          <p:cNvSpPr>
            <a:spLocks noGrp="1"/>
          </p:cNvSpPr>
          <p:nvPr>
            <p:ph type="body" sz="quarter" idx="12" hasCustomPrompt="1"/>
          </p:nvPr>
        </p:nvSpPr>
        <p:spPr>
          <a:xfrm>
            <a:off x="672001" y="1451044"/>
            <a:ext cx="11281639" cy="465789"/>
          </a:xfrm>
          <a:prstGeom prst="rect">
            <a:avLst/>
          </a:prstGeom>
        </p:spPr>
        <p:txBody>
          <a:bodyPr>
            <a:normAutofit/>
          </a:bodyPr>
          <a:lstStyle>
            <a:lvl1pPr marL="0" indent="0">
              <a:lnSpc>
                <a:spcPts val="2600"/>
              </a:lnSpc>
              <a:spcBef>
                <a:spcPts val="0"/>
              </a:spcBef>
              <a:buNone/>
              <a:defRPr sz="2000" b="0" i="0">
                <a:solidFill>
                  <a:srgbClr val="00947F"/>
                </a:solidFill>
                <a:latin typeface="Calibri" panose="020F0502020204030204" pitchFamily="34" charset="0"/>
                <a:cs typeface="Calibri" panose="020F0502020204030204" pitchFamily="34" charset="0"/>
              </a:defRPr>
            </a:lvl1pPr>
            <a:lvl2pPr marL="457200" indent="0">
              <a:lnSpc>
                <a:spcPts val="2600"/>
              </a:lnSpc>
              <a:buNone/>
              <a:defRPr/>
            </a:lvl2pPr>
            <a:lvl3pPr marL="914400" indent="0">
              <a:buNone/>
              <a:defRPr/>
            </a:lvl3pPr>
          </a:lstStyle>
          <a:p>
            <a:pPr lvl="0"/>
            <a:r>
              <a:rPr lang="de-DE" dirty="0"/>
              <a:t>Subheadline, </a:t>
            </a:r>
            <a:r>
              <a:rPr lang="de-DE" dirty="0" err="1"/>
              <a:t>click</a:t>
            </a:r>
            <a:r>
              <a:rPr lang="de-DE" dirty="0"/>
              <a:t> </a:t>
            </a:r>
            <a:r>
              <a:rPr lang="de-DE" dirty="0" err="1"/>
              <a:t>to</a:t>
            </a:r>
            <a:r>
              <a:rPr lang="de-DE" dirty="0"/>
              <a:t> </a:t>
            </a:r>
            <a:r>
              <a:rPr lang="de-DE" dirty="0" err="1"/>
              <a:t>edit</a:t>
            </a:r>
            <a:r>
              <a:rPr lang="de-DE" dirty="0"/>
              <a:t>. Change </a:t>
            </a:r>
            <a:r>
              <a:rPr lang="de-DE" dirty="0" err="1"/>
              <a:t>picture</a:t>
            </a:r>
            <a:r>
              <a:rPr lang="de-DE" dirty="0"/>
              <a:t> in View &gt; Slide Master &gt; Slide Master 1</a:t>
            </a:r>
          </a:p>
        </p:txBody>
      </p:sp>
      <p:sp>
        <p:nvSpPr>
          <p:cNvPr id="10" name="Rechteck 1">
            <a:extLst>
              <a:ext uri="{FF2B5EF4-FFF2-40B4-BE49-F238E27FC236}">
                <a16:creationId xmlns:a16="http://schemas.microsoft.com/office/drawing/2014/main" id="{A331ABB7-B6F3-4D26-B61C-EFA0A39BA0A8}"/>
              </a:ext>
            </a:extLst>
          </p:cNvPr>
          <p:cNvSpPr/>
          <p:nvPr userDrawn="1"/>
        </p:nvSpPr>
        <p:spPr>
          <a:xfrm flipH="1">
            <a:off x="480001" y="432000"/>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Tree>
    <p:extLst>
      <p:ext uri="{BB962C8B-B14F-4D97-AF65-F5344CB8AC3E}">
        <p14:creationId xmlns:p14="http://schemas.microsoft.com/office/powerpoint/2010/main" val="1864395900"/>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1956">
          <p15:clr>
            <a:srgbClr val="FBAE40"/>
          </p15:clr>
        </p15:guide>
        <p15:guide id="4" pos="3659">
          <p15:clr>
            <a:srgbClr val="A4A3A4"/>
          </p15:clr>
        </p15:guide>
        <p15:guide id="5" orient="horz" pos="1865">
          <p15:clr>
            <a:srgbClr val="A4A3A4"/>
          </p15:clr>
        </p15:guide>
        <p15:guide id="6" orient="horz" pos="391">
          <p15:clr>
            <a:srgbClr val="A4A3A4"/>
          </p15:clr>
        </p15:guide>
        <p15:guide id="7" orient="horz" pos="1003">
          <p15:clr>
            <a:srgbClr val="A4A3A4"/>
          </p15:clr>
        </p15:guide>
        <p15:guide id="8" orient="horz" pos="913">
          <p15:clr>
            <a:srgbClr val="A4A3A4"/>
          </p15:clr>
        </p15:guide>
        <p15:guide id="9" pos="181">
          <p15:clr>
            <a:srgbClr val="A4A3A4"/>
          </p15:clr>
        </p15:guide>
        <p15:guide id="10"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Title [BLUE] + Single Content Block">
    <p:spTree>
      <p:nvGrpSpPr>
        <p:cNvPr id="1" name=""/>
        <p:cNvGrpSpPr/>
        <p:nvPr/>
      </p:nvGrpSpPr>
      <p:grpSpPr>
        <a:xfrm>
          <a:off x="0" y="0"/>
          <a:ext cx="0" cy="0"/>
          <a:chOff x="0" y="0"/>
          <a:chExt cx="0" cy="0"/>
        </a:xfrm>
      </p:grpSpPr>
      <p:sp>
        <p:nvSpPr>
          <p:cNvPr id="4" name="Rectangle 3"/>
          <p:cNvSpPr/>
          <p:nvPr userDrawn="1"/>
        </p:nvSpPr>
        <p:spPr>
          <a:xfrm>
            <a:off x="0" y="0"/>
            <a:ext cx="12192000" cy="109126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70000" y="110034"/>
            <a:ext cx="11509200" cy="871200"/>
          </a:xfrm>
          <a:prstGeom prst="rect">
            <a:avLst/>
          </a:prstGeom>
        </p:spPr>
        <p:txBody>
          <a:bodyPr rIns="360000" anchor="ctr"/>
          <a:lstStyle>
            <a:lvl1pPr marL="0" algn="l" defTabSz="914400" rtl="0" eaLnBrk="1" latinLnBrk="0" hangingPunct="1">
              <a:lnSpc>
                <a:spcPct val="80000"/>
              </a:lnSpc>
              <a:defRPr lang="en-US" sz="3200" b="1" kern="1200" spc="-150" baseline="0" dirty="0">
                <a:solidFill>
                  <a:schemeClr val="bg1"/>
                </a:solidFill>
                <a:latin typeface="Century Gothic" panose="020B0502020202020204" pitchFamily="34" charset="0"/>
                <a:ea typeface="+mn-ea"/>
                <a:cs typeface="Arial" panose="020B0604020202020204" pitchFamily="34" charset="0"/>
              </a:defRPr>
            </a:lvl1pPr>
          </a:lstStyle>
          <a:p>
            <a:r>
              <a:rPr lang="en-US" dirty="0"/>
              <a:t>Click to edit Master title style</a:t>
            </a:r>
          </a:p>
        </p:txBody>
      </p:sp>
      <p:sp>
        <p:nvSpPr>
          <p:cNvPr id="3" name="Slide Number Placeholder 2"/>
          <p:cNvSpPr>
            <a:spLocks noGrp="1"/>
          </p:cNvSpPr>
          <p:nvPr>
            <p:ph type="sldNum" sz="quarter" idx="10"/>
          </p:nvPr>
        </p:nvSpPr>
        <p:spPr>
          <a:xfrm>
            <a:off x="11072552" y="6535294"/>
            <a:ext cx="1206481" cy="322706"/>
          </a:xfrm>
        </p:spPr>
        <p:txBody>
          <a:bodyPr/>
          <a:lstStyle/>
          <a:p>
            <a:r>
              <a:rPr lang="en-US" dirty="0"/>
              <a:t>Page </a:t>
            </a:r>
            <a:fld id="{56F93B5C-994F-4CF8-BA39-DF9845E6AEA6}" type="slidenum">
              <a:rPr smtClean="0"/>
              <a:pPr/>
              <a:t>‹#›</a:t>
            </a:fld>
            <a:endParaRPr dirty="0"/>
          </a:p>
        </p:txBody>
      </p:sp>
      <p:sp>
        <p:nvSpPr>
          <p:cNvPr id="11" name="Content Placeholder 2"/>
          <p:cNvSpPr>
            <a:spLocks noGrp="1"/>
          </p:cNvSpPr>
          <p:nvPr>
            <p:ph idx="1"/>
          </p:nvPr>
        </p:nvSpPr>
        <p:spPr>
          <a:xfrm>
            <a:off x="270000" y="1386000"/>
            <a:ext cx="8431200" cy="5053200"/>
          </a:xfrm>
          <a:prstGeom prst="rect">
            <a:avLst/>
          </a:prstGeom>
        </p:spPr>
        <p:txBody>
          <a:bodyPr tIns="0" rIns="360000">
            <a:noAutofit/>
          </a:bodyPr>
          <a:lstStyle>
            <a:lvl1pPr marL="0" indent="0">
              <a:buFont typeface="Arial" panose="020B0604020202020204" pitchFamily="34" charset="0"/>
              <a:buNone/>
              <a:defRPr sz="3200" b="1" baseline="0">
                <a:solidFill>
                  <a:schemeClr val="accent1">
                    <a:lumMod val="50000"/>
                  </a:schemeClr>
                </a:solidFill>
                <a:latin typeface="Century Gothic" panose="020B0502020202020204" pitchFamily="34" charset="0"/>
              </a:defRPr>
            </a:lvl1pPr>
            <a:lvl2pPr marL="360000" indent="-180000">
              <a:buClr>
                <a:srgbClr val="26316D"/>
              </a:buClr>
              <a:buSzPct val="74000"/>
              <a:buFont typeface="Arial" panose="020B0604020202020204" pitchFamily="34" charset="0"/>
              <a:buChar char="•"/>
              <a:defRPr sz="2800" b="0">
                <a:solidFill>
                  <a:schemeClr val="accent1">
                    <a:lumMod val="50000"/>
                  </a:schemeClr>
                </a:solidFill>
                <a:latin typeface="Century Gothic" panose="020B0502020202020204" pitchFamily="34" charset="0"/>
              </a:defRPr>
            </a:lvl2pPr>
            <a:lvl3pPr marL="432000" indent="-180000">
              <a:buClr>
                <a:srgbClr val="26316D"/>
              </a:buClr>
              <a:buSzPct val="74000"/>
              <a:buFont typeface="Arial" panose="020B0604020202020204" pitchFamily="34" charset="0"/>
              <a:buChar char="•"/>
              <a:defRPr sz="2800" b="0">
                <a:solidFill>
                  <a:schemeClr val="accent1">
                    <a:lumMod val="50000"/>
                  </a:schemeClr>
                </a:solidFill>
                <a:latin typeface="Century Gothic" panose="020B0502020202020204" pitchFamily="34" charset="0"/>
              </a:defRPr>
            </a:lvl3pPr>
            <a:lvl4pPr marL="504000" indent="-180000">
              <a:buClr>
                <a:srgbClr val="26316D"/>
              </a:buClr>
              <a:buSzPct val="74000"/>
              <a:buFont typeface="Arial" panose="020B0604020202020204" pitchFamily="34" charset="0"/>
              <a:buChar char="•"/>
              <a:defRPr sz="2400" b="0">
                <a:solidFill>
                  <a:schemeClr val="accent1">
                    <a:lumMod val="50000"/>
                  </a:schemeClr>
                </a:solidFill>
                <a:latin typeface="Century Gothic" panose="020B0502020202020204" pitchFamily="34" charset="0"/>
              </a:defRPr>
            </a:lvl4pPr>
            <a:lvl5pPr marL="576000" indent="-180000">
              <a:buClr>
                <a:srgbClr val="26316D"/>
              </a:buClr>
              <a:buSzPct val="74000"/>
              <a:buFont typeface="Arial" panose="020B0604020202020204" pitchFamily="34" charset="0"/>
              <a:buChar char="•"/>
              <a:defRPr sz="2400" b="0">
                <a:solidFill>
                  <a:schemeClr val="accent1">
                    <a:lumMod val="50000"/>
                  </a:schemeClr>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80080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Chapters">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a:xfrm>
            <a:off x="11425237" y="6189133"/>
            <a:ext cx="480817" cy="307245"/>
          </a:xfrm>
        </p:spPr>
        <p:txBody>
          <a:bodyPr/>
          <a:lstStyle/>
          <a:p>
            <a:fld id="{D4E6D71C-ACD7-49D2-9689-F9C4024FAC38}" type="slidenum">
              <a:rPr lang="en-IE" smtClean="0"/>
              <a:t>‹#›</a:t>
            </a:fld>
            <a:endParaRPr lang="en-IE" dirty="0"/>
          </a:p>
        </p:txBody>
      </p:sp>
      <p:sp>
        <p:nvSpPr>
          <p:cNvPr id="14" name="Rectangle 13" title="WHAT WE ARE"/>
          <p:cNvSpPr/>
          <p:nvPr userDrawn="1"/>
        </p:nvSpPr>
        <p:spPr>
          <a:xfrm>
            <a:off x="515938" y="1438275"/>
            <a:ext cx="11160125" cy="4066651"/>
          </a:xfrm>
          <a:prstGeom prst="rect">
            <a:avLst/>
          </a:prstGeom>
          <a:solidFill>
            <a:srgbClr val="034F8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6" name="Straight Connector 15"/>
          <p:cNvCxnSpPr/>
          <p:nvPr userDrawn="1"/>
        </p:nvCxnSpPr>
        <p:spPr>
          <a:xfrm>
            <a:off x="1786467" y="4960363"/>
            <a:ext cx="862315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9"/>
          <p:cNvSpPr>
            <a:spLocks noGrp="1"/>
          </p:cNvSpPr>
          <p:nvPr>
            <p:ph type="title" hasCustomPrompt="1"/>
          </p:nvPr>
        </p:nvSpPr>
        <p:spPr>
          <a:xfrm>
            <a:off x="1655723" y="2096730"/>
            <a:ext cx="8753895" cy="739608"/>
          </a:xfrm>
        </p:spPr>
        <p:txBody>
          <a:bodyPr/>
          <a:lstStyle>
            <a:lvl1pPr algn="l">
              <a:defRPr sz="4800" baseline="0">
                <a:solidFill>
                  <a:schemeClr val="bg1"/>
                </a:solidFill>
              </a:defRPr>
            </a:lvl1pPr>
          </a:lstStyle>
          <a:p>
            <a:r>
              <a:rPr lang="en-US" sz="6000" dirty="0"/>
              <a:t>CHAPTER’S NAME</a:t>
            </a:r>
          </a:p>
        </p:txBody>
      </p:sp>
      <p:sp>
        <p:nvSpPr>
          <p:cNvPr id="12" name="Text Placeholder 11"/>
          <p:cNvSpPr>
            <a:spLocks noGrp="1"/>
          </p:cNvSpPr>
          <p:nvPr>
            <p:ph type="body" sz="quarter" idx="14" hasCustomPrompt="1"/>
          </p:nvPr>
        </p:nvSpPr>
        <p:spPr>
          <a:xfrm>
            <a:off x="1672168" y="3022049"/>
            <a:ext cx="8737450" cy="1935361"/>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SUBTITLE OF THE CHAPTER</a:t>
            </a:r>
          </a:p>
        </p:txBody>
      </p:sp>
    </p:spTree>
    <p:extLst>
      <p:ext uri="{BB962C8B-B14F-4D97-AF65-F5344CB8AC3E}">
        <p14:creationId xmlns:p14="http://schemas.microsoft.com/office/powerpoint/2010/main" val="1110398429"/>
      </p:ext>
    </p:extLst>
  </p:cSld>
  <p:clrMapOvr>
    <a:masterClrMapping/>
  </p:clrMapOvr>
  <p:extLst>
    <p:ext uri="{DCECCB84-F9BA-43D5-87BE-67443E8EF086}">
      <p15:sldGuideLst xmlns:p15="http://schemas.microsoft.com/office/powerpoint/2012/main">
        <p15:guide id="4" orient="horz" pos="386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ENTSO-E Chapter Cover Page">
    <p:spTree>
      <p:nvGrpSpPr>
        <p:cNvPr id="1" name=""/>
        <p:cNvGrpSpPr/>
        <p:nvPr/>
      </p:nvGrpSpPr>
      <p:grpSpPr>
        <a:xfrm>
          <a:off x="0" y="0"/>
          <a:ext cx="0" cy="0"/>
          <a:chOff x="0" y="0"/>
          <a:chExt cx="0" cy="0"/>
        </a:xfrm>
      </p:grpSpPr>
      <p:sp>
        <p:nvSpPr>
          <p:cNvPr id="4" name="Titel 5">
            <a:extLst>
              <a:ext uri="{FF2B5EF4-FFF2-40B4-BE49-F238E27FC236}">
                <a16:creationId xmlns:a16="http://schemas.microsoft.com/office/drawing/2014/main" id="{0C954197-7D64-4D34-8F28-1EF6B400116D}"/>
              </a:ext>
            </a:extLst>
          </p:cNvPr>
          <p:cNvSpPr>
            <a:spLocks noGrp="1"/>
          </p:cNvSpPr>
          <p:nvPr>
            <p:ph type="title" hasCustomPrompt="1"/>
          </p:nvPr>
        </p:nvSpPr>
        <p:spPr>
          <a:xfrm>
            <a:off x="382588" y="462201"/>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Headline 1</a:t>
            </a:r>
          </a:p>
        </p:txBody>
      </p:sp>
      <p:sp>
        <p:nvSpPr>
          <p:cNvPr id="5" name="Textplatzhalter 11">
            <a:extLst>
              <a:ext uri="{FF2B5EF4-FFF2-40B4-BE49-F238E27FC236}">
                <a16:creationId xmlns:a16="http://schemas.microsoft.com/office/drawing/2014/main" id="{8D6C9DB8-295B-4A24-93FC-21EEC3EFA22B}"/>
              </a:ext>
            </a:extLst>
          </p:cNvPr>
          <p:cNvSpPr>
            <a:spLocks noGrp="1"/>
          </p:cNvSpPr>
          <p:nvPr>
            <p:ph type="body" sz="quarter" idx="12" hasCustomPrompt="1"/>
          </p:nvPr>
        </p:nvSpPr>
        <p:spPr>
          <a:xfrm>
            <a:off x="382588" y="1073346"/>
            <a:ext cx="11617788" cy="442428"/>
          </a:xfrm>
          <a:prstGeom prst="rect">
            <a:avLst/>
          </a:prstGeom>
          <a:ln>
            <a:noFill/>
          </a:ln>
        </p:spPr>
        <p:txBody>
          <a:bodyPr anchor="ctr">
            <a:normAutofit/>
          </a:bodyPr>
          <a:lstStyle>
            <a:lvl1pPr marL="0" indent="0">
              <a:lnSpc>
                <a:spcPts val="2600"/>
              </a:lnSpc>
              <a:spcBef>
                <a:spcPts val="0"/>
              </a:spcBef>
              <a:buNone/>
              <a:defRPr sz="2000" b="1">
                <a:solidFill>
                  <a:srgbClr val="00947F"/>
                </a:solidFill>
                <a:latin typeface="Calibri" panose="020F0502020204030204" pitchFamily="34" charset="0"/>
                <a:cs typeface="Calibri" panose="020F0502020204030204" pitchFamily="34" charset="0"/>
              </a:defRPr>
            </a:lvl1pPr>
          </a:lstStyle>
          <a:p>
            <a:pPr lvl="0"/>
            <a:r>
              <a:rPr lang="de-DE" dirty="0"/>
              <a:t>Click </a:t>
            </a:r>
            <a:r>
              <a:rPr lang="de-DE" dirty="0" err="1"/>
              <a:t>here</a:t>
            </a:r>
            <a:r>
              <a:rPr lang="de-DE" dirty="0"/>
              <a:t> </a:t>
            </a:r>
            <a:r>
              <a:rPr lang="de-DE" dirty="0" err="1"/>
              <a:t>to</a:t>
            </a:r>
            <a:r>
              <a:rPr lang="de-DE" dirty="0"/>
              <a:t> </a:t>
            </a:r>
            <a:r>
              <a:rPr lang="de-DE" dirty="0" err="1"/>
              <a:t>edit</a:t>
            </a:r>
            <a:r>
              <a:rPr lang="de-DE" dirty="0"/>
              <a:t> Headline 2 </a:t>
            </a:r>
          </a:p>
        </p:txBody>
      </p:sp>
      <p:sp>
        <p:nvSpPr>
          <p:cNvPr id="6" name="Rechteck 1">
            <a:extLst>
              <a:ext uri="{FF2B5EF4-FFF2-40B4-BE49-F238E27FC236}">
                <a16:creationId xmlns:a16="http://schemas.microsoft.com/office/drawing/2014/main" id="{85D10C7F-02F8-4973-9189-D765EE913151}"/>
              </a:ext>
            </a:extLst>
          </p:cNvPr>
          <p:cNvSpPr/>
          <p:nvPr userDrawn="1"/>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
        <p:nvSpPr>
          <p:cNvPr id="7" name="Textplatzhalter 3">
            <a:extLst>
              <a:ext uri="{FF2B5EF4-FFF2-40B4-BE49-F238E27FC236}">
                <a16:creationId xmlns:a16="http://schemas.microsoft.com/office/drawing/2014/main" id="{775BEC16-E675-4BAF-B113-35B0D486722B}"/>
              </a:ext>
            </a:extLst>
          </p:cNvPr>
          <p:cNvSpPr>
            <a:spLocks noGrp="1"/>
          </p:cNvSpPr>
          <p:nvPr>
            <p:ph type="body" sz="quarter" idx="16" hasCustomPrompt="1"/>
          </p:nvPr>
        </p:nvSpPr>
        <p:spPr>
          <a:xfrm>
            <a:off x="387128" y="1592263"/>
            <a:ext cx="11616265" cy="367709"/>
          </a:xfrm>
          <a:prstGeom prst="rect">
            <a:avLst/>
          </a:prstGeom>
        </p:spPr>
        <p:txBody>
          <a:bodyPr>
            <a:normAutofit/>
          </a:bodyPr>
          <a:lstStyle>
            <a:lvl1pPr>
              <a:defRPr sz="1800" b="1">
                <a:solidFill>
                  <a:srgbClr val="0F218B"/>
                </a:solidFill>
                <a:latin typeface="Calibri" panose="020F0502020204030204" pitchFamily="34" charset="0"/>
                <a:cs typeface="Calibri" panose="020F0502020204030204" pitchFamily="34" charset="0"/>
              </a:defRPr>
            </a:lvl1pPr>
          </a:lstStyle>
          <a:p>
            <a:pPr lvl="0"/>
            <a:r>
              <a:rPr lang="de-DE" dirty="0"/>
              <a:t>Headline 3</a:t>
            </a:r>
          </a:p>
        </p:txBody>
      </p:sp>
    </p:spTree>
    <p:extLst>
      <p:ext uri="{BB962C8B-B14F-4D97-AF65-F5344CB8AC3E}">
        <p14:creationId xmlns:p14="http://schemas.microsoft.com/office/powerpoint/2010/main" val="3166538651"/>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_ENTSO-E Chapter Cover Page">
    <p:spTree>
      <p:nvGrpSpPr>
        <p:cNvPr id="1" name=""/>
        <p:cNvGrpSpPr/>
        <p:nvPr/>
      </p:nvGrpSpPr>
      <p:grpSpPr>
        <a:xfrm>
          <a:off x="0" y="0"/>
          <a:ext cx="0" cy="0"/>
          <a:chOff x="0" y="0"/>
          <a:chExt cx="0" cy="0"/>
        </a:xfrm>
      </p:grpSpPr>
      <p:sp>
        <p:nvSpPr>
          <p:cNvPr id="4" name="Titel 5">
            <a:extLst>
              <a:ext uri="{FF2B5EF4-FFF2-40B4-BE49-F238E27FC236}">
                <a16:creationId xmlns:a16="http://schemas.microsoft.com/office/drawing/2014/main" id="{0C954197-7D64-4D34-8F28-1EF6B400116D}"/>
              </a:ext>
            </a:extLst>
          </p:cNvPr>
          <p:cNvSpPr>
            <a:spLocks noGrp="1"/>
          </p:cNvSpPr>
          <p:nvPr>
            <p:ph type="title" hasCustomPrompt="1"/>
          </p:nvPr>
        </p:nvSpPr>
        <p:spPr>
          <a:xfrm>
            <a:off x="285639" y="3074577"/>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Chapter </a:t>
            </a:r>
            <a:r>
              <a:rPr lang="de-DE" dirty="0" err="1"/>
              <a:t>slide</a:t>
            </a:r>
            <a:endParaRPr lang="de-DE" dirty="0"/>
          </a:p>
        </p:txBody>
      </p:sp>
      <p:sp>
        <p:nvSpPr>
          <p:cNvPr id="6" name="Rechteck 1">
            <a:extLst>
              <a:ext uri="{FF2B5EF4-FFF2-40B4-BE49-F238E27FC236}">
                <a16:creationId xmlns:a16="http://schemas.microsoft.com/office/drawing/2014/main" id="{85D10C7F-02F8-4973-9189-D765EE913151}"/>
              </a:ext>
            </a:extLst>
          </p:cNvPr>
          <p:cNvSpPr/>
          <p:nvPr userDrawn="1"/>
        </p:nvSpPr>
        <p:spPr>
          <a:xfrm flipH="1">
            <a:off x="254397" y="2892810"/>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Tree>
    <p:extLst>
      <p:ext uri="{BB962C8B-B14F-4D97-AF65-F5344CB8AC3E}">
        <p14:creationId xmlns:p14="http://schemas.microsoft.com/office/powerpoint/2010/main" val="3297847796"/>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5_ENTSO-E One Column">
    <p:spTree>
      <p:nvGrpSpPr>
        <p:cNvPr id="1" name=""/>
        <p:cNvGrpSpPr/>
        <p:nvPr/>
      </p:nvGrpSpPr>
      <p:grpSpPr>
        <a:xfrm>
          <a:off x="0" y="0"/>
          <a:ext cx="0" cy="0"/>
          <a:chOff x="0" y="0"/>
          <a:chExt cx="0" cy="0"/>
        </a:xfrm>
      </p:grpSpPr>
      <p:sp>
        <p:nvSpPr>
          <p:cNvPr id="13" name="Inhaltsplatzhalter 2"/>
          <p:cNvSpPr>
            <a:spLocks noGrp="1"/>
          </p:cNvSpPr>
          <p:nvPr>
            <p:ph idx="1" hasCustomPrompt="1"/>
          </p:nvPr>
        </p:nvSpPr>
        <p:spPr>
          <a:xfrm>
            <a:off x="287866" y="1988840"/>
            <a:ext cx="11616268" cy="3815866"/>
          </a:xfrm>
          <a:prstGeom prst="rect">
            <a:avLst/>
          </a:prstGeom>
        </p:spPr>
        <p:txBody>
          <a:bodyPr/>
          <a:lstStyle>
            <a:lvl1pPr>
              <a:lnSpc>
                <a:spcPct val="90000"/>
              </a:lnSpc>
              <a:defRPr sz="1800">
                <a:latin typeface="Calibri" panose="020F0502020204030204" pitchFamily="34" charset="0"/>
                <a:cs typeface="Calibri" panose="020F0502020204030204" pitchFamily="34" charset="0"/>
              </a:defRPr>
            </a:lvl1pPr>
            <a:lvl2pPr>
              <a:lnSpc>
                <a:spcPct val="90000"/>
              </a:lnSpc>
              <a:defRPr sz="1400">
                <a:latin typeface="Calibri" panose="020F0502020204030204" pitchFamily="34" charset="0"/>
                <a:cs typeface="Calibri" panose="020F0502020204030204" pitchFamily="34" charset="0"/>
              </a:defRPr>
            </a:lvl2pPr>
            <a:lvl3pPr>
              <a:lnSpc>
                <a:spcPct val="90000"/>
              </a:lnSpc>
              <a:defRPr sz="1400">
                <a:latin typeface="Calibri" panose="020F0502020204030204" pitchFamily="34" charset="0"/>
                <a:cs typeface="Calibri" panose="020F0502020204030204" pitchFamily="34" charset="0"/>
              </a:defRPr>
            </a:lvl3pPr>
            <a:lvl4pPr>
              <a:lnSpc>
                <a:spcPct val="90000"/>
              </a:lnSpc>
              <a:defRPr sz="1200">
                <a:latin typeface="Calibri" panose="020F0502020204030204" pitchFamily="34" charset="0"/>
                <a:cs typeface="Calibri" panose="020F0502020204030204" pitchFamily="34" charset="0"/>
              </a:defRPr>
            </a:lvl4pPr>
            <a:lvl5pPr>
              <a:lnSpc>
                <a:spcPct val="90000"/>
              </a:lnSpc>
              <a:defRPr sz="1200">
                <a:latin typeface="Calibri" panose="020F0502020204030204" pitchFamily="34" charset="0"/>
                <a:cs typeface="Calibri" panose="020F0502020204030204" pitchFamily="34" charset="0"/>
              </a:defRPr>
            </a:lvl5pPr>
          </a:lstStyle>
          <a:p>
            <a:pPr lvl="0"/>
            <a:r>
              <a:rPr lang="de-DE" dirty="0"/>
              <a:t>Edit </a:t>
            </a:r>
            <a:r>
              <a:rPr lang="de-DE" dirty="0" err="1"/>
              <a:t>the</a:t>
            </a:r>
            <a:r>
              <a:rPr lang="de-DE" dirty="0"/>
              <a:t> </a:t>
            </a:r>
            <a:r>
              <a:rPr lang="de-DE" dirty="0" err="1"/>
              <a:t>text</a:t>
            </a:r>
            <a:r>
              <a:rPr lang="de-DE" dirty="0"/>
              <a:t> </a:t>
            </a:r>
            <a:r>
              <a:rPr lang="de-DE" dirty="0" err="1"/>
              <a:t>here</a:t>
            </a:r>
            <a:r>
              <a:rPr lang="de-DE" dirty="0"/>
              <a:t>; First </a:t>
            </a:r>
            <a:r>
              <a:rPr lang="de-DE" dirty="0" err="1"/>
              <a:t>level</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Tree>
    <p:extLst>
      <p:ext uri="{BB962C8B-B14F-4D97-AF65-F5344CB8AC3E}">
        <p14:creationId xmlns:p14="http://schemas.microsoft.com/office/powerpoint/2010/main" val="3467744085"/>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3" name="Inhaltsplatzhalter 1">
            <a:extLst>
              <a:ext uri="{FF2B5EF4-FFF2-40B4-BE49-F238E27FC236}">
                <a16:creationId xmlns:a16="http://schemas.microsoft.com/office/drawing/2014/main" id="{63F95587-91DB-574E-BF98-C631A8B7FEB8}"/>
              </a:ext>
            </a:extLst>
          </p:cNvPr>
          <p:cNvSpPr>
            <a:spLocks noGrp="1"/>
          </p:cNvSpPr>
          <p:nvPr>
            <p:ph idx="4294967295"/>
          </p:nvPr>
        </p:nvSpPr>
        <p:spPr>
          <a:xfrm>
            <a:off x="359864" y="1124744"/>
            <a:ext cx="11521546" cy="3311810"/>
          </a:xfrm>
        </p:spPr>
        <p:txBody>
          <a:bodyPr numCol="2" spcCol="216000">
            <a:normAutofit/>
          </a:bodyPr>
          <a:lstStyle/>
          <a:p>
            <a:pPr marL="342900" indent="-342900">
              <a:lnSpc>
                <a:spcPct val="120000"/>
              </a:lnSpc>
              <a:buClr>
                <a:srgbClr val="707F86"/>
              </a:buClr>
              <a:buFont typeface="+mj-lt"/>
              <a:buAutoNum type="arabicParenBoth"/>
            </a:pPr>
            <a:r>
              <a:rPr lang="en-US" dirty="0"/>
              <a:t>The size of this copy will adapt automatically, depending on how many words you insert or write. If the size of the copy appears too small – rather try editing the text than </a:t>
            </a:r>
            <a:r>
              <a:rPr lang="en-US" dirty="0" err="1"/>
              <a:t>maximising</a:t>
            </a:r>
            <a:r>
              <a:rPr lang="en-US" dirty="0"/>
              <a:t> the size of the text box. </a:t>
            </a:r>
          </a:p>
          <a:p>
            <a:pPr marL="342900" indent="-342900">
              <a:lnSpc>
                <a:spcPct val="120000"/>
              </a:lnSpc>
              <a:buClr>
                <a:srgbClr val="707F86"/>
              </a:buClr>
              <a:buFont typeface="+mj-lt"/>
              <a:buAutoNum type="arabicParenBoth"/>
            </a:pPr>
            <a:r>
              <a:rPr lang="de-DE" dirty="0"/>
              <a:t>In </a:t>
            </a:r>
            <a:r>
              <a:rPr lang="de-DE" dirty="0" err="1"/>
              <a:t>general</a:t>
            </a:r>
            <a:r>
              <a:rPr lang="de-DE" dirty="0"/>
              <a:t>, </a:t>
            </a:r>
            <a:r>
              <a:rPr lang="de-DE" dirty="0" err="1"/>
              <a:t>it</a:t>
            </a:r>
            <a:r>
              <a:rPr lang="de-DE" dirty="0"/>
              <a:t> </a:t>
            </a:r>
            <a:r>
              <a:rPr lang="de-DE" dirty="0" err="1"/>
              <a:t>is</a:t>
            </a:r>
            <a:r>
              <a:rPr lang="de-DE" dirty="0"/>
              <a:t> a </a:t>
            </a:r>
            <a:r>
              <a:rPr lang="de-DE" dirty="0" err="1"/>
              <a:t>good</a:t>
            </a:r>
            <a:r>
              <a:rPr lang="de-DE" dirty="0"/>
              <a:t> </a:t>
            </a:r>
            <a:r>
              <a:rPr lang="de-DE" dirty="0" err="1"/>
              <a:t>idea</a:t>
            </a:r>
            <a:r>
              <a:rPr lang="de-DE" dirty="0"/>
              <a:t> just </a:t>
            </a:r>
            <a:r>
              <a:rPr lang="de-DE" dirty="0" err="1"/>
              <a:t>to</a:t>
            </a:r>
            <a:r>
              <a:rPr lang="de-DE" dirty="0"/>
              <a:t> </a:t>
            </a:r>
            <a:r>
              <a:rPr lang="de-DE" dirty="0" err="1"/>
              <a:t>provide</a:t>
            </a:r>
            <a:r>
              <a:rPr lang="de-DE" dirty="0"/>
              <a:t> </a:t>
            </a:r>
            <a:r>
              <a:rPr lang="de-DE" dirty="0" err="1"/>
              <a:t>abstracts</a:t>
            </a:r>
            <a:r>
              <a:rPr lang="de-DE" dirty="0"/>
              <a:t> - </a:t>
            </a:r>
            <a:r>
              <a:rPr lang="de-DE" dirty="0" err="1"/>
              <a:t>this</a:t>
            </a:r>
            <a:r>
              <a:rPr lang="de-DE" dirty="0"/>
              <a:t> </a:t>
            </a:r>
            <a:r>
              <a:rPr lang="de-DE" dirty="0" err="1"/>
              <a:t>is</a:t>
            </a:r>
            <a:r>
              <a:rPr lang="de-DE" dirty="0"/>
              <a:t> a screen </a:t>
            </a:r>
            <a:r>
              <a:rPr lang="de-DE" dirty="0" err="1"/>
              <a:t>presentation</a:t>
            </a:r>
            <a:r>
              <a:rPr lang="de-DE" dirty="0"/>
              <a:t>, and </a:t>
            </a:r>
            <a:r>
              <a:rPr lang="de-DE" dirty="0" err="1"/>
              <a:t>nobody</a:t>
            </a:r>
            <a:r>
              <a:rPr lang="de-DE" dirty="0"/>
              <a:t> </a:t>
            </a:r>
            <a:r>
              <a:rPr lang="de-DE" dirty="0" err="1"/>
              <a:t>likes</a:t>
            </a:r>
            <a:r>
              <a:rPr lang="de-DE" dirty="0"/>
              <a:t> </a:t>
            </a:r>
            <a:r>
              <a:rPr lang="de-DE" dirty="0" err="1"/>
              <a:t>to</a:t>
            </a:r>
            <a:r>
              <a:rPr lang="de-DE" dirty="0"/>
              <a:t> </a:t>
            </a:r>
            <a:r>
              <a:rPr lang="de-DE" dirty="0" err="1"/>
              <a:t>read</a:t>
            </a:r>
            <a:r>
              <a:rPr lang="de-DE" dirty="0"/>
              <a:t> </a:t>
            </a:r>
            <a:r>
              <a:rPr lang="de-DE" dirty="0" err="1"/>
              <a:t>much</a:t>
            </a:r>
            <a:r>
              <a:rPr lang="de-DE" dirty="0"/>
              <a:t> </a:t>
            </a:r>
            <a:r>
              <a:rPr lang="de-DE" dirty="0" err="1"/>
              <a:t>text</a:t>
            </a:r>
            <a:r>
              <a:rPr lang="de-DE" dirty="0"/>
              <a:t> on </a:t>
            </a:r>
            <a:r>
              <a:rPr lang="de-DE" dirty="0" err="1"/>
              <a:t>the</a:t>
            </a:r>
            <a:r>
              <a:rPr lang="de-DE" dirty="0"/>
              <a:t> screen. </a:t>
            </a:r>
          </a:p>
          <a:p>
            <a:pPr marL="342900" indent="-342900">
              <a:lnSpc>
                <a:spcPct val="120000"/>
              </a:lnSpc>
              <a:buClr>
                <a:srgbClr val="707F86"/>
              </a:buClr>
              <a:buFont typeface="+mj-lt"/>
              <a:buAutoNum type="arabicParenBoth"/>
            </a:pPr>
            <a:endParaRPr lang="de-DE" dirty="0"/>
          </a:p>
          <a:p>
            <a:pPr marL="342900" indent="-342900">
              <a:lnSpc>
                <a:spcPct val="120000"/>
              </a:lnSpc>
              <a:buClr>
                <a:srgbClr val="707F86"/>
              </a:buClr>
              <a:buFont typeface="+mj-lt"/>
              <a:buAutoNum type="arabicParenBoth"/>
            </a:pPr>
            <a:r>
              <a:rPr lang="en-US" dirty="0"/>
              <a:t>Be aware that there is a significant difference between using only the enter-key and using the combination of enter- and shift-key</a:t>
            </a:r>
            <a:r>
              <a:rPr lang="de-DE" dirty="0"/>
              <a:t>.</a:t>
            </a:r>
          </a:p>
          <a:p>
            <a:pPr marL="342900" indent="-342900">
              <a:lnSpc>
                <a:spcPct val="120000"/>
              </a:lnSpc>
              <a:buClr>
                <a:srgbClr val="707F86"/>
              </a:buClr>
              <a:buFont typeface="+mj-lt"/>
              <a:buAutoNum type="arabicParenBoth"/>
            </a:pPr>
            <a:r>
              <a:rPr lang="de-DE" dirty="0"/>
              <a:t>In </a:t>
            </a:r>
            <a:r>
              <a:rPr lang="de-DE" dirty="0" err="1"/>
              <a:t>this</a:t>
            </a:r>
            <a:r>
              <a:rPr lang="de-DE" dirty="0"/>
              <a:t> </a:t>
            </a:r>
            <a:r>
              <a:rPr lang="de-DE" dirty="0" err="1"/>
              <a:t>textbox</a:t>
            </a:r>
            <a:r>
              <a:rPr lang="de-DE" dirty="0"/>
              <a:t>, </a:t>
            </a:r>
            <a:r>
              <a:rPr lang="de-DE" dirty="0" err="1"/>
              <a:t>using</a:t>
            </a:r>
            <a:r>
              <a:rPr lang="de-DE" dirty="0"/>
              <a:t> </a:t>
            </a:r>
            <a:r>
              <a:rPr lang="de-DE" dirty="0" err="1"/>
              <a:t>only</a:t>
            </a:r>
            <a:r>
              <a:rPr lang="de-DE" dirty="0"/>
              <a:t> </a:t>
            </a:r>
            <a:r>
              <a:rPr lang="de-DE" dirty="0" err="1"/>
              <a:t>the</a:t>
            </a:r>
            <a:r>
              <a:rPr lang="de-DE" dirty="0"/>
              <a:t> enter-</a:t>
            </a:r>
            <a:r>
              <a:rPr lang="de-DE" dirty="0" err="1"/>
              <a:t>key</a:t>
            </a:r>
            <a:r>
              <a:rPr lang="de-DE" dirty="0"/>
              <a:t> will </a:t>
            </a:r>
            <a:r>
              <a:rPr lang="de-DE" dirty="0" err="1"/>
              <a:t>create</a:t>
            </a:r>
            <a:r>
              <a:rPr lang="de-DE" dirty="0"/>
              <a:t> a </a:t>
            </a:r>
            <a:r>
              <a:rPr lang="de-DE" dirty="0" err="1"/>
              <a:t>new</a:t>
            </a:r>
            <a:r>
              <a:rPr lang="de-DE" dirty="0"/>
              <a:t> </a:t>
            </a:r>
            <a:r>
              <a:rPr lang="de-DE" dirty="0" err="1"/>
              <a:t>paragraph</a:t>
            </a:r>
            <a:r>
              <a:rPr lang="de-DE" dirty="0"/>
              <a:t>, </a:t>
            </a:r>
            <a:r>
              <a:rPr lang="de-DE" dirty="0" err="1"/>
              <a:t>causing</a:t>
            </a:r>
            <a:r>
              <a:rPr lang="de-DE" dirty="0"/>
              <a:t> a </a:t>
            </a:r>
            <a:r>
              <a:rPr lang="de-DE" dirty="0" err="1"/>
              <a:t>new</a:t>
            </a:r>
            <a:r>
              <a:rPr lang="de-DE" dirty="0"/>
              <a:t> </a:t>
            </a:r>
            <a:r>
              <a:rPr lang="de-DE" dirty="0" err="1"/>
              <a:t>numeration</a:t>
            </a:r>
            <a:r>
              <a:rPr lang="de-DE" dirty="0"/>
              <a:t>. </a:t>
            </a:r>
            <a:br>
              <a:rPr lang="de-DE" dirty="0"/>
            </a:br>
            <a:r>
              <a:rPr lang="de-DE" dirty="0" err="1"/>
              <a:t>If</a:t>
            </a:r>
            <a:r>
              <a:rPr lang="de-DE" dirty="0"/>
              <a:t> </a:t>
            </a:r>
            <a:r>
              <a:rPr lang="de-DE" dirty="0" err="1"/>
              <a:t>you</a:t>
            </a:r>
            <a:r>
              <a:rPr lang="de-DE" dirty="0"/>
              <a:t> </a:t>
            </a:r>
            <a:r>
              <a:rPr lang="de-DE" dirty="0" err="1"/>
              <a:t>only</a:t>
            </a:r>
            <a:r>
              <a:rPr lang="de-DE" dirty="0"/>
              <a:t> </a:t>
            </a:r>
            <a:r>
              <a:rPr lang="de-DE" dirty="0" err="1"/>
              <a:t>want</a:t>
            </a:r>
            <a:r>
              <a:rPr lang="de-DE" dirty="0"/>
              <a:t> </a:t>
            </a:r>
            <a:r>
              <a:rPr lang="de-DE" dirty="0" err="1"/>
              <a:t>to</a:t>
            </a:r>
            <a:r>
              <a:rPr lang="de-DE" dirty="0"/>
              <a:t> </a:t>
            </a:r>
            <a:r>
              <a:rPr lang="de-DE" dirty="0" err="1"/>
              <a:t>start</a:t>
            </a:r>
            <a:r>
              <a:rPr lang="de-DE" dirty="0"/>
              <a:t> </a:t>
            </a:r>
            <a:r>
              <a:rPr lang="de-DE" dirty="0" err="1"/>
              <a:t>the</a:t>
            </a:r>
            <a:r>
              <a:rPr lang="de-DE" dirty="0"/>
              <a:t> </a:t>
            </a:r>
            <a:r>
              <a:rPr lang="de-DE" dirty="0" err="1"/>
              <a:t>text</a:t>
            </a:r>
            <a:r>
              <a:rPr lang="de-DE" dirty="0"/>
              <a:t> in a </a:t>
            </a:r>
            <a:r>
              <a:rPr lang="de-DE" dirty="0" err="1"/>
              <a:t>new</a:t>
            </a:r>
            <a:r>
              <a:rPr lang="de-DE" dirty="0"/>
              <a:t> </a:t>
            </a:r>
            <a:r>
              <a:rPr lang="de-DE" dirty="0" err="1"/>
              <a:t>line</a:t>
            </a:r>
            <a:r>
              <a:rPr lang="de-DE" dirty="0"/>
              <a:t> (like </a:t>
            </a:r>
            <a:r>
              <a:rPr lang="de-DE" dirty="0" err="1"/>
              <a:t>this</a:t>
            </a:r>
            <a:r>
              <a:rPr lang="de-DE" dirty="0"/>
              <a:t> </a:t>
            </a:r>
            <a:r>
              <a:rPr lang="de-DE" dirty="0" err="1"/>
              <a:t>sentence</a:t>
            </a:r>
            <a:r>
              <a:rPr lang="de-DE" dirty="0"/>
              <a:t>) and </a:t>
            </a:r>
            <a:r>
              <a:rPr lang="de-DE" dirty="0" err="1"/>
              <a:t>keep</a:t>
            </a:r>
            <a:r>
              <a:rPr lang="de-DE" dirty="0"/>
              <a:t> </a:t>
            </a:r>
            <a:r>
              <a:rPr lang="de-DE" dirty="0" err="1"/>
              <a:t>the</a:t>
            </a:r>
            <a:r>
              <a:rPr lang="de-DE" dirty="0"/>
              <a:t> </a:t>
            </a:r>
            <a:r>
              <a:rPr lang="de-DE" dirty="0" err="1"/>
              <a:t>numeration</a:t>
            </a:r>
            <a:r>
              <a:rPr lang="de-DE" dirty="0"/>
              <a:t>, </a:t>
            </a:r>
            <a:r>
              <a:rPr lang="de-DE" dirty="0" err="1"/>
              <a:t>use</a:t>
            </a:r>
            <a:r>
              <a:rPr lang="de-DE" dirty="0"/>
              <a:t> shift-</a:t>
            </a:r>
            <a:r>
              <a:rPr lang="de-DE" dirty="0" err="1"/>
              <a:t>enter</a:t>
            </a:r>
            <a:r>
              <a:rPr lang="de-DE" dirty="0"/>
              <a:t>.  </a:t>
            </a:r>
          </a:p>
        </p:txBody>
      </p:sp>
    </p:spTree>
    <p:extLst>
      <p:ext uri="{BB962C8B-B14F-4D97-AF65-F5344CB8AC3E}">
        <p14:creationId xmlns:p14="http://schemas.microsoft.com/office/powerpoint/2010/main" val="3921642684"/>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_ENTSO-E One column bullet points">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935407F8-9A7B-4A34-BB6A-ACBE6B64DA8C}"/>
              </a:ext>
            </a:extLst>
          </p:cNvPr>
          <p:cNvSpPr>
            <a:spLocks noGrp="1"/>
          </p:cNvSpPr>
          <p:nvPr>
            <p:ph idx="16" hasCustomPrompt="1"/>
          </p:nvPr>
        </p:nvSpPr>
        <p:spPr>
          <a:xfrm>
            <a:off x="286346" y="2060848"/>
            <a:ext cx="11616268"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5" name="Titel 5">
            <a:extLst>
              <a:ext uri="{FF2B5EF4-FFF2-40B4-BE49-F238E27FC236}">
                <a16:creationId xmlns:a16="http://schemas.microsoft.com/office/drawing/2014/main" id="{9D00A475-8F1F-43A8-B9D4-0E2195454A9F}"/>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Tree>
    <p:extLst>
      <p:ext uri="{BB962C8B-B14F-4D97-AF65-F5344CB8AC3E}">
        <p14:creationId xmlns:p14="http://schemas.microsoft.com/office/powerpoint/2010/main" val="1447164303"/>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orient="horz" pos="1480">
          <p15:clr>
            <a:srgbClr val="A4A3A4"/>
          </p15:clr>
        </p15:guide>
        <p15:guide id="6" orient="horz" pos="1548">
          <p15:clr>
            <a:srgbClr val="A4A3A4"/>
          </p15:clr>
        </p15:guide>
        <p15:guide id="9" pos="7499">
          <p15:clr>
            <a:srgbClr val="A4A3A4"/>
          </p15:clr>
        </p15:guide>
        <p15:guide id="10" pos="181">
          <p15:clr>
            <a:srgbClr val="A4A3A4"/>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7_ENTSO-E Two columns">
    <p:spTree>
      <p:nvGrpSpPr>
        <p:cNvPr id="1" name=""/>
        <p:cNvGrpSpPr/>
        <p:nvPr/>
      </p:nvGrpSpPr>
      <p:grpSpPr>
        <a:xfrm>
          <a:off x="0" y="0"/>
          <a:ext cx="0" cy="0"/>
          <a:chOff x="0" y="0"/>
          <a:chExt cx="0" cy="0"/>
        </a:xfrm>
      </p:grpSpPr>
      <p:sp>
        <p:nvSpPr>
          <p:cNvPr id="9" name="Inhaltsplatzhalter 2"/>
          <p:cNvSpPr>
            <a:spLocks noGrp="1"/>
          </p:cNvSpPr>
          <p:nvPr>
            <p:ph idx="1" hasCustomPrompt="1"/>
          </p:nvPr>
        </p:nvSpPr>
        <p:spPr>
          <a:xfrm>
            <a:off x="287867" y="2492897"/>
            <a:ext cx="5664117" cy="3311810"/>
          </a:xfrm>
          <a:prstGeom prst="rect">
            <a:avLst/>
          </a:prstGeom>
        </p:spPr>
        <p:txBody>
          <a:bodyPr/>
          <a:lstStyle>
            <a:lvl1pPr algn="l">
              <a:defRPr sz="1800">
                <a:latin typeface="Calibri" panose="020F0502020204030204" pitchFamily="34" charset="0"/>
                <a:cs typeface="Calibri" panose="020F0502020204030204" pitchFamily="34" charset="0"/>
              </a:defRPr>
            </a:lvl1pPr>
            <a:lvl2pPr>
              <a:defRPr sz="1400">
                <a:latin typeface="Calibri" panose="020F0502020204030204" pitchFamily="34" charset="0"/>
                <a:cs typeface="Calibri" panose="020F0502020204030204" pitchFamily="34" charset="0"/>
              </a:defRPr>
            </a:lvl2pPr>
            <a:lvl3pPr>
              <a:defRPr sz="1400">
                <a:latin typeface="Calibri" panose="020F0502020204030204" pitchFamily="34" charset="0"/>
                <a:cs typeface="Calibri" panose="020F0502020204030204" pitchFamily="34" charset="0"/>
              </a:defRPr>
            </a:lvl3pPr>
            <a:lvl4pPr>
              <a:defRPr sz="1200">
                <a:latin typeface="Calibri" panose="020F0502020204030204" pitchFamily="34" charset="0"/>
                <a:cs typeface="Calibri" panose="020F0502020204030204" pitchFamily="34" charset="0"/>
              </a:defRPr>
            </a:lvl4pPr>
            <a:lvl5pPr>
              <a:defRPr sz="1200">
                <a:latin typeface="Calibri" panose="020F0502020204030204" pitchFamily="34" charset="0"/>
                <a:cs typeface="Calibri" panose="020F0502020204030204" pitchFamily="34" charset="0"/>
              </a:defRPr>
            </a:lvl5pPr>
          </a:lstStyle>
          <a:p>
            <a:pPr lvl="0"/>
            <a:r>
              <a:rPr lang="de-DE" dirty="0"/>
              <a:t>Edit </a:t>
            </a:r>
            <a:r>
              <a:rPr lang="de-DE" dirty="0" err="1"/>
              <a:t>the</a:t>
            </a:r>
            <a:r>
              <a:rPr lang="de-DE" dirty="0"/>
              <a:t> </a:t>
            </a:r>
            <a:r>
              <a:rPr lang="de-DE" dirty="0" err="1"/>
              <a:t>text</a:t>
            </a:r>
            <a:r>
              <a:rPr lang="de-DE" dirty="0"/>
              <a:t> </a:t>
            </a:r>
            <a:r>
              <a:rPr lang="de-DE" dirty="0" err="1"/>
              <a:t>here</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0" name="Inhaltsplatzhalter 2"/>
          <p:cNvSpPr>
            <a:spLocks noGrp="1"/>
          </p:cNvSpPr>
          <p:nvPr>
            <p:ph idx="13" hasCustomPrompt="1"/>
          </p:nvPr>
        </p:nvSpPr>
        <p:spPr>
          <a:xfrm>
            <a:off x="6240016" y="2492897"/>
            <a:ext cx="5664117" cy="3311810"/>
          </a:xfrm>
          <a:prstGeom prst="rect">
            <a:avLst/>
          </a:prstGeom>
        </p:spPr>
        <p:txBody>
          <a:bodyPr/>
          <a:lstStyle>
            <a:lvl1pPr>
              <a:defRPr sz="1800">
                <a:latin typeface="Calibri" panose="020F0502020204030204" pitchFamily="34" charset="0"/>
                <a:cs typeface="Calibri" panose="020F0502020204030204" pitchFamily="34" charset="0"/>
              </a:defRPr>
            </a:lvl1pPr>
            <a:lvl2pPr>
              <a:defRPr sz="1400">
                <a:latin typeface="Calibri" panose="020F0502020204030204" pitchFamily="34" charset="0"/>
                <a:cs typeface="Calibri" panose="020F0502020204030204" pitchFamily="34" charset="0"/>
              </a:defRPr>
            </a:lvl2pPr>
            <a:lvl3pPr>
              <a:defRPr sz="1400">
                <a:latin typeface="Calibri" panose="020F0502020204030204" pitchFamily="34" charset="0"/>
                <a:cs typeface="Calibri" panose="020F0502020204030204" pitchFamily="34" charset="0"/>
              </a:defRPr>
            </a:lvl3pPr>
            <a:lvl4pPr>
              <a:defRPr sz="1200">
                <a:latin typeface="Calibri" panose="020F0502020204030204" pitchFamily="34" charset="0"/>
                <a:cs typeface="Calibri" panose="020F0502020204030204" pitchFamily="34" charset="0"/>
              </a:defRPr>
            </a:lvl4pPr>
            <a:lvl5pPr>
              <a:defRPr sz="1200">
                <a:latin typeface="Calibri" panose="020F0502020204030204" pitchFamily="34" charset="0"/>
                <a:cs typeface="Calibri" panose="020F0502020204030204" pitchFamily="34" charset="0"/>
              </a:defRPr>
            </a:lvl5pPr>
          </a:lstStyle>
          <a:p>
            <a:pPr lvl="0"/>
            <a:r>
              <a:rPr lang="de-DE" dirty="0"/>
              <a:t>Edit </a:t>
            </a:r>
            <a:r>
              <a:rPr lang="de-DE" dirty="0" err="1"/>
              <a:t>the</a:t>
            </a:r>
            <a:r>
              <a:rPr lang="de-DE" dirty="0"/>
              <a:t> </a:t>
            </a:r>
            <a:r>
              <a:rPr lang="de-DE" dirty="0" err="1"/>
              <a:t>text</a:t>
            </a:r>
            <a:r>
              <a:rPr lang="de-DE" dirty="0"/>
              <a:t> </a:t>
            </a:r>
            <a:r>
              <a:rPr lang="de-DE" dirty="0" err="1"/>
              <a:t>here</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6" name="Titel 5">
            <a:extLst>
              <a:ext uri="{FF2B5EF4-FFF2-40B4-BE49-F238E27FC236}">
                <a16:creationId xmlns:a16="http://schemas.microsoft.com/office/drawing/2014/main" id="{BF868832-6945-4F2F-8DEC-A69FB10BA62E}"/>
              </a:ext>
            </a:extLst>
          </p:cNvPr>
          <p:cNvSpPr>
            <a:spLocks noGrp="1"/>
          </p:cNvSpPr>
          <p:nvPr>
            <p:ph type="title" hasCustomPrompt="1"/>
          </p:nvPr>
        </p:nvSpPr>
        <p:spPr>
          <a:xfrm>
            <a:off x="38286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Tree>
    <p:extLst>
      <p:ext uri="{BB962C8B-B14F-4D97-AF65-F5344CB8AC3E}">
        <p14:creationId xmlns:p14="http://schemas.microsoft.com/office/powerpoint/2010/main" val="767362231"/>
      </p:ext>
    </p:extLst>
  </p:cSld>
  <p:clrMapOvr>
    <a:masterClrMapping/>
  </p:clrMapOvr>
  <p:extLst>
    <p:ext uri="{DCECCB84-F9BA-43D5-87BE-67443E8EF086}">
      <p15:sldGuideLst xmlns:p15="http://schemas.microsoft.com/office/powerpoint/2012/main">
        <p15:guide id="2" orient="horz" pos="368">
          <p15:clr>
            <a:srgbClr val="A4A3A4"/>
          </p15:clr>
        </p15:guide>
        <p15:guide id="3" orient="horz" pos="913">
          <p15:clr>
            <a:srgbClr val="A4A3A4"/>
          </p15:clr>
        </p15:guide>
        <p15:guide id="4" pos="181">
          <p15:clr>
            <a:srgbClr val="A4A3A4"/>
          </p15:clr>
        </p15:guide>
        <p15:guide id="5" pos="7499">
          <p15:clr>
            <a:srgbClr val="A4A3A4"/>
          </p15:clr>
        </p15:guide>
        <p15:guide id="6" orient="horz" pos="3634">
          <p15:clr>
            <a:srgbClr val="A4A3A4"/>
          </p15:clr>
        </p15:guide>
        <p15:guide id="7" orient="horz" pos="1049">
          <p15:clr>
            <a:srgbClr val="A4A3A4"/>
          </p15:clr>
        </p15:guide>
        <p15:guide id="8" pos="3749">
          <p15:clr>
            <a:srgbClr val="A4A3A4"/>
          </p15:clr>
        </p15:guide>
        <p15:guide id="9" pos="3931">
          <p15:clr>
            <a:srgbClr val="A4A3A4"/>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8_ENTSO-E Three columns">
    <p:spTree>
      <p:nvGrpSpPr>
        <p:cNvPr id="1" name=""/>
        <p:cNvGrpSpPr/>
        <p:nvPr/>
      </p:nvGrpSpPr>
      <p:grpSpPr>
        <a:xfrm>
          <a:off x="0" y="0"/>
          <a:ext cx="0" cy="0"/>
          <a:chOff x="0" y="0"/>
          <a:chExt cx="0" cy="0"/>
        </a:xfrm>
      </p:grpSpPr>
      <p:sp>
        <p:nvSpPr>
          <p:cNvPr id="13" name="Textplatzhalter 3"/>
          <p:cNvSpPr>
            <a:spLocks noGrp="1"/>
          </p:cNvSpPr>
          <p:nvPr>
            <p:ph type="body" sz="quarter" idx="16" hasCustomPrompt="1"/>
          </p:nvPr>
        </p:nvSpPr>
        <p:spPr>
          <a:xfrm>
            <a:off x="382588" y="1297579"/>
            <a:ext cx="11616265" cy="367709"/>
          </a:xfrm>
          <a:prstGeom prst="rect">
            <a:avLst/>
          </a:prstGeom>
        </p:spPr>
        <p:txBody>
          <a:bodyPr>
            <a:normAutofit/>
          </a:bodyPr>
          <a:lstStyle>
            <a:lvl1pPr>
              <a:defRPr sz="1800" b="1">
                <a:solidFill>
                  <a:srgbClr val="0F218B"/>
                </a:solidFill>
                <a:latin typeface="Calibri" panose="020F0502020204030204" pitchFamily="34" charset="0"/>
                <a:cs typeface="Calibri" panose="020F0502020204030204" pitchFamily="34" charset="0"/>
              </a:defRPr>
            </a:lvl1pPr>
          </a:lstStyle>
          <a:p>
            <a:pPr lvl="0"/>
            <a:r>
              <a:rPr lang="de-DE" dirty="0"/>
              <a:t>Headline 3</a:t>
            </a:r>
          </a:p>
        </p:txBody>
      </p:sp>
      <p:sp>
        <p:nvSpPr>
          <p:cNvPr id="14" name="Inhaltsplatzhalter 2">
            <a:extLst>
              <a:ext uri="{FF2B5EF4-FFF2-40B4-BE49-F238E27FC236}">
                <a16:creationId xmlns:a16="http://schemas.microsoft.com/office/drawing/2014/main" id="{9341F4E3-0CAE-4A14-AD42-9C698E28F0E7}"/>
              </a:ext>
            </a:extLst>
          </p:cNvPr>
          <p:cNvSpPr>
            <a:spLocks noGrp="1"/>
          </p:cNvSpPr>
          <p:nvPr>
            <p:ph idx="18" hasCustomPrompt="1"/>
          </p:nvPr>
        </p:nvSpPr>
        <p:spPr>
          <a:xfrm>
            <a:off x="287867" y="2457451"/>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5" name="Inhaltsplatzhalter 2">
            <a:extLst>
              <a:ext uri="{FF2B5EF4-FFF2-40B4-BE49-F238E27FC236}">
                <a16:creationId xmlns:a16="http://schemas.microsoft.com/office/drawing/2014/main" id="{E742937F-ADF9-487A-AB88-EE6EE0E8FD08}"/>
              </a:ext>
            </a:extLst>
          </p:cNvPr>
          <p:cNvSpPr>
            <a:spLocks noGrp="1"/>
          </p:cNvSpPr>
          <p:nvPr>
            <p:ph idx="19" hasCustomPrompt="1"/>
          </p:nvPr>
        </p:nvSpPr>
        <p:spPr>
          <a:xfrm>
            <a:off x="8256133" y="2457450"/>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7" name="Inhaltsplatzhalter 2">
            <a:extLst>
              <a:ext uri="{FF2B5EF4-FFF2-40B4-BE49-F238E27FC236}">
                <a16:creationId xmlns:a16="http://schemas.microsoft.com/office/drawing/2014/main" id="{C1294B06-543C-439B-844D-292C65223D9D}"/>
              </a:ext>
            </a:extLst>
          </p:cNvPr>
          <p:cNvSpPr>
            <a:spLocks noGrp="1"/>
          </p:cNvSpPr>
          <p:nvPr>
            <p:ph idx="20" hasCustomPrompt="1"/>
          </p:nvPr>
        </p:nvSpPr>
        <p:spPr>
          <a:xfrm>
            <a:off x="4272000" y="2457449"/>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9" name="Titel 5">
            <a:extLst>
              <a:ext uri="{FF2B5EF4-FFF2-40B4-BE49-F238E27FC236}">
                <a16:creationId xmlns:a16="http://schemas.microsoft.com/office/drawing/2014/main" id="{009D75ED-94BB-4DB3-A55E-CFA85E39F7A3}"/>
              </a:ext>
            </a:extLst>
          </p:cNvPr>
          <p:cNvSpPr>
            <a:spLocks noGrp="1"/>
          </p:cNvSpPr>
          <p:nvPr>
            <p:ph type="title" hasCustomPrompt="1"/>
          </p:nvPr>
        </p:nvSpPr>
        <p:spPr>
          <a:xfrm>
            <a:off x="380339" y="260648"/>
            <a:ext cx="11617788" cy="431325"/>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11" name="Textplatzhalter 11">
            <a:extLst>
              <a:ext uri="{FF2B5EF4-FFF2-40B4-BE49-F238E27FC236}">
                <a16:creationId xmlns:a16="http://schemas.microsoft.com/office/drawing/2014/main" id="{CDA0278C-3CB1-4B5A-B6A3-7F8C901572EF}"/>
              </a:ext>
            </a:extLst>
          </p:cNvPr>
          <p:cNvSpPr>
            <a:spLocks noGrp="1"/>
          </p:cNvSpPr>
          <p:nvPr>
            <p:ph type="body" sz="quarter" idx="12" hasCustomPrompt="1"/>
          </p:nvPr>
        </p:nvSpPr>
        <p:spPr>
          <a:xfrm>
            <a:off x="382588" y="785744"/>
            <a:ext cx="11617788" cy="442428"/>
          </a:xfrm>
          <a:prstGeom prst="rect">
            <a:avLst/>
          </a:prstGeom>
          <a:ln>
            <a:noFill/>
          </a:ln>
        </p:spPr>
        <p:txBody>
          <a:bodyPr anchor="ctr">
            <a:normAutofit/>
          </a:bodyPr>
          <a:lstStyle>
            <a:lvl1pPr marL="0" indent="0">
              <a:lnSpc>
                <a:spcPts val="2600"/>
              </a:lnSpc>
              <a:spcBef>
                <a:spcPts val="0"/>
              </a:spcBef>
              <a:buNone/>
              <a:defRPr sz="2000" b="1">
                <a:solidFill>
                  <a:srgbClr val="00947F"/>
                </a:solidFill>
                <a:latin typeface="Calibri" panose="020F0502020204030204" pitchFamily="34" charset="0"/>
                <a:cs typeface="Calibri" panose="020F0502020204030204" pitchFamily="34" charset="0"/>
              </a:defRPr>
            </a:lvl1pPr>
          </a:lstStyle>
          <a:p>
            <a:pPr lvl="0"/>
            <a:r>
              <a:rPr lang="de-DE" dirty="0"/>
              <a:t>Click </a:t>
            </a:r>
            <a:r>
              <a:rPr lang="de-DE" dirty="0" err="1"/>
              <a:t>here</a:t>
            </a:r>
            <a:r>
              <a:rPr lang="de-DE" dirty="0"/>
              <a:t> </a:t>
            </a:r>
            <a:r>
              <a:rPr lang="de-DE" dirty="0" err="1"/>
              <a:t>to</a:t>
            </a:r>
            <a:r>
              <a:rPr lang="de-DE" dirty="0"/>
              <a:t> </a:t>
            </a:r>
            <a:r>
              <a:rPr lang="de-DE" dirty="0" err="1"/>
              <a:t>edit</a:t>
            </a:r>
            <a:r>
              <a:rPr lang="de-DE" dirty="0"/>
              <a:t> Headline 2 </a:t>
            </a:r>
          </a:p>
        </p:txBody>
      </p:sp>
    </p:spTree>
    <p:extLst>
      <p:ext uri="{BB962C8B-B14F-4D97-AF65-F5344CB8AC3E}">
        <p14:creationId xmlns:p14="http://schemas.microsoft.com/office/powerpoint/2010/main" val="1957237082"/>
      </p:ext>
    </p:extLst>
  </p:cSld>
  <p:clrMapOvr>
    <a:masterClrMapping/>
  </p:clrMapOvr>
  <p:extLst>
    <p:ext uri="{DCECCB84-F9BA-43D5-87BE-67443E8EF086}">
      <p15:sldGuideLst xmlns:p15="http://schemas.microsoft.com/office/powerpoint/2012/main">
        <p15:guide id="2" orient="horz" pos="368">
          <p15:clr>
            <a:srgbClr val="A4A3A4"/>
          </p15:clr>
        </p15:guide>
        <p15:guide id="3" orient="horz" pos="913">
          <p15:clr>
            <a:srgbClr val="A4A3A4"/>
          </p15:clr>
        </p15:guide>
        <p15:guide id="4" orient="horz" pos="1049">
          <p15:clr>
            <a:srgbClr val="A4A3A4"/>
          </p15:clr>
        </p15:guide>
        <p15:guide id="5" orient="horz" pos="1480">
          <p15:clr>
            <a:srgbClr val="A4A3A4"/>
          </p15:clr>
        </p15:guide>
        <p15:guide id="6" orient="horz" pos="1548">
          <p15:clr>
            <a:srgbClr val="A4A3A4"/>
          </p15:clr>
        </p15:guide>
        <p15:guide id="7" orient="horz" pos="3634">
          <p15:clr>
            <a:srgbClr val="A4A3A4"/>
          </p15:clr>
        </p15:guide>
        <p15:guide id="8" pos="181">
          <p15:clr>
            <a:srgbClr val="A4A3A4"/>
          </p15:clr>
        </p15:guide>
        <p15:guide id="9" pos="7499">
          <p15:clr>
            <a:srgbClr val="A4A3A4"/>
          </p15:clr>
        </p15:guide>
        <p15:guide id="10" pos="3931">
          <p15:clr>
            <a:srgbClr val="A4A3A4"/>
          </p15:clr>
        </p15:guide>
        <p15:guide id="11" pos="3749">
          <p15:clr>
            <a:srgbClr val="A4A3A4"/>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9_ENTSO-E Thank you slide">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2495600" y="2780928"/>
            <a:ext cx="11617788" cy="936104"/>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err="1"/>
              <a:t>Thank</a:t>
            </a:r>
            <a:r>
              <a:rPr lang="de-DE" dirty="0"/>
              <a:t> </a:t>
            </a:r>
            <a:r>
              <a:rPr lang="de-DE" dirty="0" err="1"/>
              <a:t>you</a:t>
            </a:r>
            <a:r>
              <a:rPr lang="de-DE" dirty="0"/>
              <a:t> </a:t>
            </a:r>
            <a:r>
              <a:rPr lang="de-DE" dirty="0" err="1"/>
              <a:t>very</a:t>
            </a:r>
            <a:r>
              <a:rPr lang="de-DE" dirty="0"/>
              <a:t> </a:t>
            </a:r>
            <a:r>
              <a:rPr lang="de-DE" dirty="0" err="1"/>
              <a:t>much</a:t>
            </a:r>
            <a:r>
              <a:rPr lang="de-DE" dirty="0"/>
              <a:t> </a:t>
            </a:r>
            <a:r>
              <a:rPr lang="de-DE" dirty="0" err="1"/>
              <a:t>for</a:t>
            </a:r>
            <a:r>
              <a:rPr lang="de-DE" dirty="0"/>
              <a:t> </a:t>
            </a:r>
            <a:r>
              <a:rPr lang="de-DE" dirty="0" err="1"/>
              <a:t>your</a:t>
            </a:r>
            <a:r>
              <a:rPr lang="de-DE" dirty="0"/>
              <a:t> </a:t>
            </a:r>
            <a:r>
              <a:rPr lang="de-DE" dirty="0" err="1"/>
              <a:t>attention</a:t>
            </a:r>
            <a:r>
              <a:rPr lang="de-DE" dirty="0"/>
              <a:t> </a:t>
            </a:r>
          </a:p>
        </p:txBody>
      </p:sp>
    </p:spTree>
    <p:extLst>
      <p:ext uri="{BB962C8B-B14F-4D97-AF65-F5344CB8AC3E}">
        <p14:creationId xmlns:p14="http://schemas.microsoft.com/office/powerpoint/2010/main" val="2672865598"/>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0_ENTSO-E Key take-aways">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286346" y="476672"/>
            <a:ext cx="11617788" cy="936104"/>
          </a:xfrm>
          <a:prstGeom prst="rect">
            <a:avLst/>
          </a:prstGeom>
          <a:ln>
            <a:noFill/>
          </a:ln>
        </p:spPr>
        <p:txBody>
          <a:bodyPr anchor="t"/>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Key </a:t>
            </a:r>
            <a:r>
              <a:rPr lang="de-DE" dirty="0" err="1"/>
              <a:t>take-aways</a:t>
            </a:r>
            <a:endParaRPr lang="de-DE" dirty="0"/>
          </a:p>
        </p:txBody>
      </p:sp>
      <p:sp>
        <p:nvSpPr>
          <p:cNvPr id="10" name="Textplatzhalter 11">
            <a:extLst>
              <a:ext uri="{FF2B5EF4-FFF2-40B4-BE49-F238E27FC236}">
                <a16:creationId xmlns:a16="http://schemas.microsoft.com/office/drawing/2014/main" id="{1EA47735-D6D7-44D9-B6A3-427A4B272959}"/>
              </a:ext>
            </a:extLst>
          </p:cNvPr>
          <p:cNvSpPr>
            <a:spLocks noGrp="1"/>
          </p:cNvSpPr>
          <p:nvPr>
            <p:ph type="body" sz="quarter" idx="12" hasCustomPrompt="1"/>
          </p:nvPr>
        </p:nvSpPr>
        <p:spPr>
          <a:xfrm>
            <a:off x="286346" y="1546412"/>
            <a:ext cx="11617788" cy="4330860"/>
          </a:xfrm>
          <a:prstGeom prst="rect">
            <a:avLst/>
          </a:prstGeom>
          <a:ln>
            <a:noFill/>
          </a:ln>
        </p:spPr>
        <p:txBody>
          <a:bodyPr anchor="ctr">
            <a:normAutofit/>
          </a:bodyPr>
          <a:lstStyle>
            <a:lvl1pPr marL="0" indent="0">
              <a:lnSpc>
                <a:spcPts val="2600"/>
              </a:lnSpc>
              <a:spcBef>
                <a:spcPts val="0"/>
              </a:spcBef>
              <a:buNone/>
              <a:defRPr sz="2000" b="0">
                <a:solidFill>
                  <a:schemeClr val="tx1"/>
                </a:solidFill>
                <a:latin typeface="Calibri" panose="020F0502020204030204" pitchFamily="34" charset="0"/>
                <a:cs typeface="Calibri" panose="020F0502020204030204" pitchFamily="34" charset="0"/>
              </a:defRPr>
            </a:lvl1pPr>
          </a:lstStyle>
          <a:p>
            <a:pPr lvl="0"/>
            <a:r>
              <a:rPr lang="de-DE" dirty="0"/>
              <a:t>Text</a:t>
            </a:r>
          </a:p>
        </p:txBody>
      </p:sp>
      <p:sp>
        <p:nvSpPr>
          <p:cNvPr id="4" name="Rechteck 1">
            <a:extLst>
              <a:ext uri="{FF2B5EF4-FFF2-40B4-BE49-F238E27FC236}">
                <a16:creationId xmlns:a16="http://schemas.microsoft.com/office/drawing/2014/main" id="{9B4626A2-3A46-4841-8EA9-2789E9CF76F6}"/>
              </a:ext>
            </a:extLst>
          </p:cNvPr>
          <p:cNvSpPr/>
          <p:nvPr userDrawn="1"/>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Tree>
    <p:extLst>
      <p:ext uri="{BB962C8B-B14F-4D97-AF65-F5344CB8AC3E}">
        <p14:creationId xmlns:p14="http://schemas.microsoft.com/office/powerpoint/2010/main" val="3895278178"/>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1_ENTSO-E Questions">
    <p:spTree>
      <p:nvGrpSpPr>
        <p:cNvPr id="1" name=""/>
        <p:cNvGrpSpPr/>
        <p:nvPr/>
      </p:nvGrpSpPr>
      <p:grpSpPr>
        <a:xfrm>
          <a:off x="0" y="0"/>
          <a:ext cx="0" cy="0"/>
          <a:chOff x="0" y="0"/>
          <a:chExt cx="0" cy="0"/>
        </a:xfrm>
      </p:grpSpPr>
      <p:sp>
        <p:nvSpPr>
          <p:cNvPr id="10" name="Textplatzhalter 11">
            <a:extLst>
              <a:ext uri="{FF2B5EF4-FFF2-40B4-BE49-F238E27FC236}">
                <a16:creationId xmlns:a16="http://schemas.microsoft.com/office/drawing/2014/main" id="{1EA47735-D6D7-44D9-B6A3-427A4B272959}"/>
              </a:ext>
            </a:extLst>
          </p:cNvPr>
          <p:cNvSpPr>
            <a:spLocks noGrp="1"/>
          </p:cNvSpPr>
          <p:nvPr>
            <p:ph type="body" sz="quarter" idx="12" hasCustomPrompt="1"/>
          </p:nvPr>
        </p:nvSpPr>
        <p:spPr>
          <a:xfrm>
            <a:off x="286346" y="1546412"/>
            <a:ext cx="11617788" cy="4330860"/>
          </a:xfrm>
          <a:prstGeom prst="rect">
            <a:avLst/>
          </a:prstGeom>
          <a:ln>
            <a:noFill/>
          </a:ln>
        </p:spPr>
        <p:txBody>
          <a:bodyPr anchor="ctr">
            <a:normAutofit/>
          </a:bodyPr>
          <a:lstStyle>
            <a:lvl1pPr marL="0" indent="0" algn="ctr">
              <a:lnSpc>
                <a:spcPts val="2600"/>
              </a:lnSpc>
              <a:spcBef>
                <a:spcPts val="0"/>
              </a:spcBef>
              <a:buNone/>
              <a:tabLst>
                <a:tab pos="3763963" algn="l"/>
              </a:tabLst>
              <a:defRPr sz="2800" b="1">
                <a:solidFill>
                  <a:srgbClr val="0F218B"/>
                </a:solidFill>
                <a:latin typeface="Calibri" panose="020F0502020204030204" pitchFamily="34" charset="0"/>
                <a:cs typeface="Calibri" panose="020F0502020204030204" pitchFamily="34" charset="0"/>
              </a:defRPr>
            </a:lvl1pPr>
          </a:lstStyle>
          <a:p>
            <a:pPr lvl="0"/>
            <a:r>
              <a:rPr lang="de-DE" dirty="0"/>
              <a:t>Questions?</a:t>
            </a:r>
          </a:p>
        </p:txBody>
      </p:sp>
      <p:sp>
        <p:nvSpPr>
          <p:cNvPr id="2" name="TextBox 1">
            <a:extLst>
              <a:ext uri="{FF2B5EF4-FFF2-40B4-BE49-F238E27FC236}">
                <a16:creationId xmlns:a16="http://schemas.microsoft.com/office/drawing/2014/main" id="{ED24F55E-FB99-4958-B7AF-F28A79322EB2}"/>
              </a:ext>
            </a:extLst>
          </p:cNvPr>
          <p:cNvSpPr txBox="1"/>
          <p:nvPr userDrawn="1"/>
        </p:nvSpPr>
        <p:spPr>
          <a:xfrm>
            <a:off x="5447928" y="4149080"/>
            <a:ext cx="3384376" cy="369332"/>
          </a:xfrm>
          <a:prstGeom prst="rect">
            <a:avLst/>
          </a:prstGeom>
          <a:noFill/>
        </p:spPr>
        <p:txBody>
          <a:bodyPr wrap="square" rtlCol="0">
            <a:spAutoFit/>
          </a:bodyPr>
          <a:lstStyle/>
          <a:p>
            <a:r>
              <a:rPr lang="en-US" dirty="0">
                <a:solidFill>
                  <a:srgbClr val="0F218B"/>
                </a:solidFill>
                <a:latin typeface="Calibri" panose="020F0502020204030204" pitchFamily="34" charset="0"/>
                <a:cs typeface="Calibri" panose="020F0502020204030204" pitchFamily="34" charset="0"/>
              </a:rPr>
              <a:t>contact:</a:t>
            </a:r>
            <a:endParaRPr lang="en-GB" dirty="0">
              <a:solidFill>
                <a:srgbClr val="0F218B"/>
              </a:solidFill>
              <a:latin typeface="Calibri" panose="020F0502020204030204" pitchFamily="34" charset="0"/>
              <a:cs typeface="Calibri" panose="020F0502020204030204" pitchFamily="34" charset="0"/>
            </a:endParaRPr>
          </a:p>
        </p:txBody>
      </p:sp>
      <p:sp>
        <p:nvSpPr>
          <p:cNvPr id="5" name="Rechteck 1">
            <a:extLst>
              <a:ext uri="{FF2B5EF4-FFF2-40B4-BE49-F238E27FC236}">
                <a16:creationId xmlns:a16="http://schemas.microsoft.com/office/drawing/2014/main" id="{C2D06D34-321E-4E67-BD6C-917AD342E7D4}"/>
              </a:ext>
            </a:extLst>
          </p:cNvPr>
          <p:cNvSpPr/>
          <p:nvPr userDrawn="1"/>
        </p:nvSpPr>
        <p:spPr>
          <a:xfrm rot="5400000" flipH="1">
            <a:off x="6064640" y="3063656"/>
            <a:ext cx="61200" cy="180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Tree>
    <p:extLst>
      <p:ext uri="{BB962C8B-B14F-4D97-AF65-F5344CB8AC3E}">
        <p14:creationId xmlns:p14="http://schemas.microsoft.com/office/powerpoint/2010/main" val="2466180030"/>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3" name="Inhaltsplatzhalter 1">
            <a:extLst>
              <a:ext uri="{FF2B5EF4-FFF2-40B4-BE49-F238E27FC236}">
                <a16:creationId xmlns:a16="http://schemas.microsoft.com/office/drawing/2014/main" id="{045ED79A-32AA-D64E-AAD5-54B4B9C4DE4E}"/>
              </a:ext>
            </a:extLst>
          </p:cNvPr>
          <p:cNvSpPr>
            <a:spLocks noGrp="1"/>
          </p:cNvSpPr>
          <p:nvPr>
            <p:ph idx="1"/>
          </p:nvPr>
        </p:nvSpPr>
        <p:spPr>
          <a:xfrm>
            <a:off x="397842" y="939341"/>
            <a:ext cx="11506291" cy="4829919"/>
          </a:xfrm>
        </p:spPr>
        <p:txBody>
          <a:bodyPr/>
          <a:lstStyle>
            <a:lvl1pPr>
              <a:defRPr>
                <a:solidFill>
                  <a:schemeClr val="tx1">
                    <a:lumMod val="50000"/>
                  </a:schemeClr>
                </a:solidFill>
              </a:defRPr>
            </a:lvl1pPr>
          </a:lstStyle>
          <a:p>
            <a:r>
              <a:rPr lang="de-DE" dirty="0">
                <a:solidFill>
                  <a:srgbClr val="0F218B"/>
                </a:solidFill>
              </a:rPr>
              <a:t>Headline 3 – Edit </a:t>
            </a:r>
            <a:r>
              <a:rPr lang="de-DE" dirty="0" err="1">
                <a:solidFill>
                  <a:srgbClr val="0F218B"/>
                </a:solidFill>
              </a:rPr>
              <a:t>text</a:t>
            </a:r>
            <a:r>
              <a:rPr lang="de-DE" dirty="0">
                <a:solidFill>
                  <a:srgbClr val="0F218B"/>
                </a:solidFill>
              </a:rPr>
              <a:t> </a:t>
            </a:r>
            <a:r>
              <a:rPr lang="de-DE" dirty="0" err="1">
                <a:solidFill>
                  <a:srgbClr val="0F218B"/>
                </a:solidFill>
              </a:rPr>
              <a:t>here</a:t>
            </a:r>
            <a:r>
              <a:rPr lang="de-DE" dirty="0">
                <a:solidFill>
                  <a:srgbClr val="0F218B"/>
                </a:solidFill>
              </a:rPr>
              <a:t>.</a:t>
            </a:r>
            <a:endParaRPr lang="de-DE" i="1" dirty="0">
              <a:solidFill>
                <a:srgbClr val="0F218B"/>
              </a:solidFill>
            </a:endParaRPr>
          </a:p>
        </p:txBody>
      </p:sp>
      <p:grpSp>
        <p:nvGrpSpPr>
          <p:cNvPr id="4" name="Group 3553" title="6-Monats-Zeitleiste Platzhalter">
            <a:extLst>
              <a:ext uri="{FF2B5EF4-FFF2-40B4-BE49-F238E27FC236}">
                <a16:creationId xmlns:a16="http://schemas.microsoft.com/office/drawing/2014/main" id="{104D80E7-590A-6F45-BD68-8611B65301C7}"/>
              </a:ext>
            </a:extLst>
          </p:cNvPr>
          <p:cNvGrpSpPr/>
          <p:nvPr userDrawn="1"/>
        </p:nvGrpSpPr>
        <p:grpSpPr>
          <a:xfrm>
            <a:off x="1811339" y="2381327"/>
            <a:ext cx="8569325" cy="3224119"/>
            <a:chOff x="0" y="359738"/>
            <a:chExt cx="10490200" cy="5139089"/>
          </a:xfrm>
        </p:grpSpPr>
        <p:grpSp>
          <p:nvGrpSpPr>
            <p:cNvPr id="6" name="Group 3530">
              <a:extLst>
                <a:ext uri="{FF2B5EF4-FFF2-40B4-BE49-F238E27FC236}">
                  <a16:creationId xmlns:a16="http://schemas.microsoft.com/office/drawing/2014/main" id="{0F489A34-EB0D-9844-8E5C-68A73CD91E77}"/>
                </a:ext>
              </a:extLst>
            </p:cNvPr>
            <p:cNvGrpSpPr/>
            <p:nvPr/>
          </p:nvGrpSpPr>
          <p:grpSpPr>
            <a:xfrm>
              <a:off x="463551" y="803442"/>
              <a:ext cx="5797974" cy="4695385"/>
              <a:chOff x="545" y="358575"/>
              <a:chExt cx="5797973" cy="4695384"/>
            </a:xfrm>
          </p:grpSpPr>
          <p:sp>
            <p:nvSpPr>
              <p:cNvPr id="15" name="Shape 3525">
                <a:extLst>
                  <a:ext uri="{FF2B5EF4-FFF2-40B4-BE49-F238E27FC236}">
                    <a16:creationId xmlns:a16="http://schemas.microsoft.com/office/drawing/2014/main" id="{A153CEA7-30AE-F849-A6F4-864E0256893E}"/>
                  </a:ext>
                </a:extLst>
              </p:cNvPr>
              <p:cNvSpPr/>
              <p:nvPr/>
            </p:nvSpPr>
            <p:spPr>
              <a:xfrm flipV="1">
                <a:off x="545" y="358575"/>
                <a:ext cx="0" cy="2410322"/>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6" name="Shape 3526">
                <a:extLst>
                  <a:ext uri="{FF2B5EF4-FFF2-40B4-BE49-F238E27FC236}">
                    <a16:creationId xmlns:a16="http://schemas.microsoft.com/office/drawing/2014/main" id="{60C53EF1-C062-D545-8D50-5E5A151EAEF2}"/>
                  </a:ext>
                </a:extLst>
              </p:cNvPr>
              <p:cNvSpPr/>
              <p:nvPr/>
            </p:nvSpPr>
            <p:spPr>
              <a:xfrm flipV="1">
                <a:off x="755773" y="1567594"/>
                <a:ext cx="0" cy="1201303"/>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7" name="Shape 3527">
                <a:extLst>
                  <a:ext uri="{FF2B5EF4-FFF2-40B4-BE49-F238E27FC236}">
                    <a16:creationId xmlns:a16="http://schemas.microsoft.com/office/drawing/2014/main" id="{13DFF85B-1393-F24D-B481-3D1EF145FDA3}"/>
                  </a:ext>
                </a:extLst>
              </p:cNvPr>
              <p:cNvSpPr/>
              <p:nvPr/>
            </p:nvSpPr>
            <p:spPr>
              <a:xfrm flipV="1">
                <a:off x="5798518" y="721344"/>
                <a:ext cx="0" cy="2047552"/>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8" name="Shape 3528">
                <a:extLst>
                  <a:ext uri="{FF2B5EF4-FFF2-40B4-BE49-F238E27FC236}">
                    <a16:creationId xmlns:a16="http://schemas.microsoft.com/office/drawing/2014/main" id="{DC0087D8-03A9-6944-85A2-0EFC81E8E914}"/>
                  </a:ext>
                </a:extLst>
              </p:cNvPr>
              <p:cNvSpPr/>
              <p:nvPr/>
            </p:nvSpPr>
            <p:spPr>
              <a:xfrm>
                <a:off x="1608725" y="3274911"/>
                <a:ext cx="0" cy="1779048"/>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9" name="Shape 3529">
                <a:extLst>
                  <a:ext uri="{FF2B5EF4-FFF2-40B4-BE49-F238E27FC236}">
                    <a16:creationId xmlns:a16="http://schemas.microsoft.com/office/drawing/2014/main" id="{DECA1AED-351A-F54C-8939-BE1935F59845}"/>
                  </a:ext>
                </a:extLst>
              </p:cNvPr>
              <p:cNvSpPr/>
              <p:nvPr/>
            </p:nvSpPr>
            <p:spPr>
              <a:xfrm>
                <a:off x="4459938" y="3274911"/>
                <a:ext cx="0" cy="909640"/>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grpSp>
        <p:grpSp>
          <p:nvGrpSpPr>
            <p:cNvPr id="7" name="Group 3537">
              <a:extLst>
                <a:ext uri="{FF2B5EF4-FFF2-40B4-BE49-F238E27FC236}">
                  <a16:creationId xmlns:a16="http://schemas.microsoft.com/office/drawing/2014/main" id="{A90B8DDB-C27F-1A4D-B381-D7862AAE7931}"/>
                </a:ext>
              </a:extLst>
            </p:cNvPr>
            <p:cNvGrpSpPr/>
            <p:nvPr/>
          </p:nvGrpSpPr>
          <p:grpSpPr>
            <a:xfrm>
              <a:off x="0" y="3216502"/>
              <a:ext cx="10490200" cy="508001"/>
              <a:chOff x="0" y="0"/>
              <a:chExt cx="10490200" cy="508000"/>
            </a:xfrm>
          </p:grpSpPr>
          <p:sp>
            <p:nvSpPr>
              <p:cNvPr id="9" name="Shape 3531">
                <a:extLst>
                  <a:ext uri="{FF2B5EF4-FFF2-40B4-BE49-F238E27FC236}">
                    <a16:creationId xmlns:a16="http://schemas.microsoft.com/office/drawing/2014/main" id="{11C1F5E3-318A-7F41-9327-18EA7D1F2420}"/>
                  </a:ext>
                </a:extLst>
              </p:cNvPr>
              <p:cNvSpPr/>
              <p:nvPr/>
            </p:nvSpPr>
            <p:spPr>
              <a:xfrm>
                <a:off x="1793240" y="0"/>
                <a:ext cx="1524001" cy="508000"/>
              </a:xfrm>
              <a:prstGeom prst="rect">
                <a:avLst/>
              </a:prstGeom>
              <a:solidFill>
                <a:srgbClr val="51A1D2">
                  <a:alpha val="80000"/>
                </a:srgbClr>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dirty="0" err="1">
                    <a:latin typeface="Calibri" panose="020F0502020204030204" pitchFamily="34" charset="0"/>
                    <a:cs typeface="Calibri" panose="020F0502020204030204" pitchFamily="34" charset="0"/>
                  </a:rPr>
                  <a:t>February</a:t>
                </a:r>
                <a:endParaRPr lang="de-DE" sz="1400" cap="none" dirty="0">
                  <a:latin typeface="Calibri" panose="020F0502020204030204" pitchFamily="34" charset="0"/>
                  <a:cs typeface="Calibri" panose="020F0502020204030204" pitchFamily="34" charset="0"/>
                </a:endParaRPr>
              </a:p>
            </p:txBody>
          </p:sp>
          <p:sp>
            <p:nvSpPr>
              <p:cNvPr id="10" name="Shape 3532">
                <a:extLst>
                  <a:ext uri="{FF2B5EF4-FFF2-40B4-BE49-F238E27FC236}">
                    <a16:creationId xmlns:a16="http://schemas.microsoft.com/office/drawing/2014/main" id="{0CAAF65E-76F6-2A43-B9EB-D5012C50B795}"/>
                  </a:ext>
                </a:extLst>
              </p:cNvPr>
              <p:cNvSpPr/>
              <p:nvPr/>
            </p:nvSpPr>
            <p:spPr>
              <a:xfrm>
                <a:off x="3586479" y="0"/>
                <a:ext cx="1524001" cy="508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dirty="0">
                    <a:latin typeface="Calibri" panose="020F0502020204030204" pitchFamily="34" charset="0"/>
                    <a:cs typeface="Calibri" panose="020F0502020204030204" pitchFamily="34" charset="0"/>
                  </a:rPr>
                  <a:t>March</a:t>
                </a:r>
                <a:endParaRPr sz="1400" dirty="0">
                  <a:latin typeface="Calibri" panose="020F0502020204030204" pitchFamily="34" charset="0"/>
                  <a:cs typeface="Calibri" panose="020F0502020204030204" pitchFamily="34" charset="0"/>
                </a:endParaRPr>
              </a:p>
            </p:txBody>
          </p:sp>
          <p:sp>
            <p:nvSpPr>
              <p:cNvPr id="11" name="Shape 3533">
                <a:extLst>
                  <a:ext uri="{FF2B5EF4-FFF2-40B4-BE49-F238E27FC236}">
                    <a16:creationId xmlns:a16="http://schemas.microsoft.com/office/drawing/2014/main" id="{07E0612B-2EE4-D94B-B9D5-7C3647E11828}"/>
                  </a:ext>
                </a:extLst>
              </p:cNvPr>
              <p:cNvSpPr/>
              <p:nvPr/>
            </p:nvSpPr>
            <p:spPr>
              <a:xfrm>
                <a:off x="5379719" y="0"/>
                <a:ext cx="1524001" cy="508000"/>
              </a:xfrm>
              <a:prstGeom prst="rect">
                <a:avLst/>
              </a:prstGeom>
              <a:solidFill>
                <a:schemeClr val="accent3"/>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dirty="0">
                    <a:latin typeface="Calibri" panose="020F0502020204030204" pitchFamily="34" charset="0"/>
                    <a:cs typeface="Calibri" panose="020F0502020204030204" pitchFamily="34" charset="0"/>
                  </a:rPr>
                  <a:t>April</a:t>
                </a:r>
              </a:p>
            </p:txBody>
          </p:sp>
          <p:sp>
            <p:nvSpPr>
              <p:cNvPr id="12" name="Shape 3534">
                <a:extLst>
                  <a:ext uri="{FF2B5EF4-FFF2-40B4-BE49-F238E27FC236}">
                    <a16:creationId xmlns:a16="http://schemas.microsoft.com/office/drawing/2014/main" id="{A49F006A-263E-B749-84F7-45EC0200E53B}"/>
                  </a:ext>
                </a:extLst>
              </p:cNvPr>
              <p:cNvSpPr/>
              <p:nvPr/>
            </p:nvSpPr>
            <p:spPr>
              <a:xfrm>
                <a:off x="7172959" y="0"/>
                <a:ext cx="1524001" cy="508000"/>
              </a:xfrm>
              <a:prstGeom prst="rect">
                <a:avLst/>
              </a:prstGeom>
              <a:solidFill>
                <a:srgbClr val="313131">
                  <a:alpha val="80000"/>
                </a:srgbClr>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dirty="0">
                    <a:latin typeface="Calibri" panose="020F0502020204030204" pitchFamily="34" charset="0"/>
                    <a:cs typeface="Calibri" panose="020F0502020204030204" pitchFamily="34" charset="0"/>
                  </a:rPr>
                  <a:t>May</a:t>
                </a:r>
              </a:p>
            </p:txBody>
          </p:sp>
          <p:sp>
            <p:nvSpPr>
              <p:cNvPr id="13" name="Shape 3535">
                <a:extLst>
                  <a:ext uri="{FF2B5EF4-FFF2-40B4-BE49-F238E27FC236}">
                    <a16:creationId xmlns:a16="http://schemas.microsoft.com/office/drawing/2014/main" id="{F74572F9-391D-914E-9B18-1442CC5747BA}"/>
                  </a:ext>
                </a:extLst>
              </p:cNvPr>
              <p:cNvSpPr/>
              <p:nvPr/>
            </p:nvSpPr>
            <p:spPr>
              <a:xfrm>
                <a:off x="8966200" y="0"/>
                <a:ext cx="1524000" cy="508000"/>
              </a:xfrm>
              <a:prstGeom prst="rect">
                <a:avLst/>
              </a:prstGeom>
              <a:solidFill>
                <a:srgbClr val="313131">
                  <a:alpha val="60000"/>
                </a:srgbClr>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dirty="0">
                    <a:latin typeface="Calibri" panose="020F0502020204030204" pitchFamily="34" charset="0"/>
                    <a:cs typeface="Calibri" panose="020F0502020204030204" pitchFamily="34" charset="0"/>
                  </a:rPr>
                  <a:t>June</a:t>
                </a:r>
              </a:p>
            </p:txBody>
          </p:sp>
          <p:sp>
            <p:nvSpPr>
              <p:cNvPr id="14" name="Shape 3536">
                <a:extLst>
                  <a:ext uri="{FF2B5EF4-FFF2-40B4-BE49-F238E27FC236}">
                    <a16:creationId xmlns:a16="http://schemas.microsoft.com/office/drawing/2014/main" id="{9E60BD2D-E973-D848-94DA-2522289CF023}"/>
                  </a:ext>
                </a:extLst>
              </p:cNvPr>
              <p:cNvSpPr/>
              <p:nvPr/>
            </p:nvSpPr>
            <p:spPr>
              <a:xfrm>
                <a:off x="0" y="0"/>
                <a:ext cx="1524000" cy="508000"/>
              </a:xfrm>
              <a:prstGeom prst="rect">
                <a:avLst/>
              </a:prstGeom>
              <a:solidFill>
                <a:srgbClr val="01509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dirty="0" err="1">
                    <a:latin typeface="Calibri" panose="020F0502020204030204" pitchFamily="34" charset="0"/>
                    <a:cs typeface="Calibri" panose="020F0502020204030204" pitchFamily="34" charset="0"/>
                  </a:rPr>
                  <a:t>January</a:t>
                </a:r>
                <a:endParaRPr sz="1400" dirty="0">
                  <a:latin typeface="Calibri" panose="020F0502020204030204" pitchFamily="34" charset="0"/>
                  <a:cs typeface="Calibri" panose="020F0502020204030204" pitchFamily="34" charset="0"/>
                </a:endParaRPr>
              </a:p>
            </p:txBody>
          </p:sp>
        </p:grpSp>
        <p:sp>
          <p:nvSpPr>
            <p:cNvPr id="8" name="Shape 3538">
              <a:extLst>
                <a:ext uri="{FF2B5EF4-FFF2-40B4-BE49-F238E27FC236}">
                  <a16:creationId xmlns:a16="http://schemas.microsoft.com/office/drawing/2014/main" id="{A6354215-87B2-714D-B863-6578DB1C0933}"/>
                </a:ext>
              </a:extLst>
            </p:cNvPr>
            <p:cNvSpPr/>
            <p:nvPr/>
          </p:nvSpPr>
          <p:spPr>
            <a:xfrm>
              <a:off x="608959" y="359738"/>
              <a:ext cx="493135" cy="88826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sz="2400" dirty="0">
                  <a:solidFill>
                    <a:srgbClr val="015092"/>
                  </a:solidFill>
                  <a:latin typeface="Calibri" panose="020F0502020204030204" pitchFamily="34" charset="0"/>
                  <a:cs typeface="Calibri" panose="020F0502020204030204" pitchFamily="34" charset="0"/>
                </a:rPr>
                <a:t>05</a:t>
              </a:r>
            </a:p>
          </p:txBody>
        </p:sp>
      </p:grpSp>
      <p:sp>
        <p:nvSpPr>
          <p:cNvPr id="20" name="Shape 3538">
            <a:extLst>
              <a:ext uri="{FF2B5EF4-FFF2-40B4-BE49-F238E27FC236}">
                <a16:creationId xmlns:a16="http://schemas.microsoft.com/office/drawing/2014/main" id="{35FD298D-674A-CC48-8F61-37BFAA2B6DB3}"/>
              </a:ext>
            </a:extLst>
          </p:cNvPr>
          <p:cNvSpPr/>
          <p:nvPr userDrawn="1"/>
        </p:nvSpPr>
        <p:spPr>
          <a:xfrm>
            <a:off x="2920857" y="3136102"/>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lang="de-DE" sz="2400" dirty="0">
                <a:solidFill>
                  <a:srgbClr val="015092"/>
                </a:solidFill>
                <a:latin typeface="Calibri" panose="020F0502020204030204" pitchFamily="34" charset="0"/>
                <a:cs typeface="Calibri" panose="020F0502020204030204" pitchFamily="34" charset="0"/>
              </a:rPr>
              <a:t>24</a:t>
            </a:r>
            <a:endParaRPr sz="2400" dirty="0">
              <a:solidFill>
                <a:srgbClr val="015092"/>
              </a:solidFill>
              <a:latin typeface="Calibri" panose="020F0502020204030204" pitchFamily="34" charset="0"/>
              <a:cs typeface="Calibri" panose="020F0502020204030204" pitchFamily="34" charset="0"/>
            </a:endParaRPr>
          </a:p>
        </p:txBody>
      </p:sp>
      <p:sp>
        <p:nvSpPr>
          <p:cNvPr id="21" name="Shape 3538">
            <a:extLst>
              <a:ext uri="{FF2B5EF4-FFF2-40B4-BE49-F238E27FC236}">
                <a16:creationId xmlns:a16="http://schemas.microsoft.com/office/drawing/2014/main" id="{7B384765-BFC7-8A40-914E-EB681AEE534B}"/>
              </a:ext>
            </a:extLst>
          </p:cNvPr>
          <p:cNvSpPr/>
          <p:nvPr userDrawn="1"/>
        </p:nvSpPr>
        <p:spPr>
          <a:xfrm>
            <a:off x="7061317" y="2606675"/>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lang="de-DE" sz="2400" dirty="0">
                <a:solidFill>
                  <a:srgbClr val="015092"/>
                </a:solidFill>
                <a:latin typeface="Calibri" panose="020F0502020204030204" pitchFamily="34" charset="0"/>
                <a:cs typeface="Calibri" panose="020F0502020204030204" pitchFamily="34" charset="0"/>
              </a:rPr>
              <a:t>19</a:t>
            </a:r>
            <a:endParaRPr sz="2400" dirty="0">
              <a:solidFill>
                <a:srgbClr val="015092"/>
              </a:solidFill>
              <a:latin typeface="Calibri" panose="020F0502020204030204" pitchFamily="34" charset="0"/>
              <a:cs typeface="Calibri" panose="020F0502020204030204" pitchFamily="34" charset="0"/>
            </a:endParaRPr>
          </a:p>
        </p:txBody>
      </p:sp>
      <p:sp>
        <p:nvSpPr>
          <p:cNvPr id="22" name="Shape 3538">
            <a:extLst>
              <a:ext uri="{FF2B5EF4-FFF2-40B4-BE49-F238E27FC236}">
                <a16:creationId xmlns:a16="http://schemas.microsoft.com/office/drawing/2014/main" id="{AE2700E5-E78F-094F-96E0-403DD94E3ECA}"/>
              </a:ext>
            </a:extLst>
          </p:cNvPr>
          <p:cNvSpPr/>
          <p:nvPr userDrawn="1"/>
        </p:nvSpPr>
        <p:spPr>
          <a:xfrm>
            <a:off x="3640937" y="5319539"/>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lang="de-DE" sz="2400" dirty="0">
                <a:solidFill>
                  <a:srgbClr val="015092"/>
                </a:solidFill>
                <a:latin typeface="Calibri" panose="020F0502020204030204" pitchFamily="34" charset="0"/>
                <a:cs typeface="Calibri" panose="020F0502020204030204" pitchFamily="34" charset="0"/>
              </a:rPr>
              <a:t>09</a:t>
            </a:r>
            <a:endParaRPr sz="2400" dirty="0">
              <a:solidFill>
                <a:srgbClr val="015092"/>
              </a:solidFill>
              <a:latin typeface="Calibri" panose="020F0502020204030204" pitchFamily="34" charset="0"/>
              <a:cs typeface="Calibri" panose="020F0502020204030204" pitchFamily="34" charset="0"/>
            </a:endParaRPr>
          </a:p>
        </p:txBody>
      </p:sp>
      <p:sp>
        <p:nvSpPr>
          <p:cNvPr id="23" name="Shape 3538">
            <a:extLst>
              <a:ext uri="{FF2B5EF4-FFF2-40B4-BE49-F238E27FC236}">
                <a16:creationId xmlns:a16="http://schemas.microsoft.com/office/drawing/2014/main" id="{D2168131-C3E9-2642-AC6A-FD9DF04C35DF}"/>
              </a:ext>
            </a:extLst>
          </p:cNvPr>
          <p:cNvSpPr/>
          <p:nvPr userDrawn="1"/>
        </p:nvSpPr>
        <p:spPr>
          <a:xfrm>
            <a:off x="5945193" y="4771926"/>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lang="de-DE" sz="2400" dirty="0">
                <a:solidFill>
                  <a:srgbClr val="015092"/>
                </a:solidFill>
                <a:latin typeface="Calibri" panose="020F0502020204030204" pitchFamily="34" charset="0"/>
                <a:cs typeface="Calibri" panose="020F0502020204030204" pitchFamily="34" charset="0"/>
              </a:rPr>
              <a:t>30</a:t>
            </a:r>
            <a:endParaRPr sz="2400" dirty="0">
              <a:solidFill>
                <a:srgbClr val="015092"/>
              </a:solidFill>
              <a:latin typeface="Calibri" panose="020F0502020204030204" pitchFamily="34" charset="0"/>
              <a:cs typeface="Calibri" panose="020F0502020204030204" pitchFamily="34" charset="0"/>
            </a:endParaRPr>
          </a:p>
        </p:txBody>
      </p:sp>
      <p:sp>
        <p:nvSpPr>
          <p:cNvPr id="24" name="Shape 3539">
            <a:extLst>
              <a:ext uri="{FF2B5EF4-FFF2-40B4-BE49-F238E27FC236}">
                <a16:creationId xmlns:a16="http://schemas.microsoft.com/office/drawing/2014/main" id="{9070C1F2-9150-574A-80C7-16A9A88CD69A}"/>
              </a:ext>
            </a:extLst>
          </p:cNvPr>
          <p:cNvSpPr/>
          <p:nvPr userDrawn="1"/>
        </p:nvSpPr>
        <p:spPr>
          <a:xfrm>
            <a:off x="2748663" y="2380866"/>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
        <p:nvSpPr>
          <p:cNvPr id="25" name="Shape 3539">
            <a:extLst>
              <a:ext uri="{FF2B5EF4-FFF2-40B4-BE49-F238E27FC236}">
                <a16:creationId xmlns:a16="http://schemas.microsoft.com/office/drawing/2014/main" id="{F165BDCC-DA70-EC46-9626-3AB83AF24553}"/>
              </a:ext>
            </a:extLst>
          </p:cNvPr>
          <p:cNvSpPr/>
          <p:nvPr userDrawn="1"/>
        </p:nvSpPr>
        <p:spPr>
          <a:xfrm>
            <a:off x="7484962" y="2622989"/>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
        <p:nvSpPr>
          <p:cNvPr id="26" name="Shape 3539">
            <a:extLst>
              <a:ext uri="{FF2B5EF4-FFF2-40B4-BE49-F238E27FC236}">
                <a16:creationId xmlns:a16="http://schemas.microsoft.com/office/drawing/2014/main" id="{79E6AE81-3957-014F-ADD0-951A098602AC}"/>
              </a:ext>
            </a:extLst>
          </p:cNvPr>
          <p:cNvSpPr/>
          <p:nvPr userDrawn="1"/>
        </p:nvSpPr>
        <p:spPr>
          <a:xfrm>
            <a:off x="3374198" y="3154499"/>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
        <p:nvSpPr>
          <p:cNvPr id="27" name="Shape 3539">
            <a:extLst>
              <a:ext uri="{FF2B5EF4-FFF2-40B4-BE49-F238E27FC236}">
                <a16:creationId xmlns:a16="http://schemas.microsoft.com/office/drawing/2014/main" id="{4CDDE768-FC4E-754B-8160-BC3805C4D230}"/>
              </a:ext>
            </a:extLst>
          </p:cNvPr>
          <p:cNvSpPr/>
          <p:nvPr userDrawn="1"/>
        </p:nvSpPr>
        <p:spPr>
          <a:xfrm>
            <a:off x="4061660" y="5339645"/>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
        <p:nvSpPr>
          <p:cNvPr id="28" name="Shape 3539">
            <a:extLst>
              <a:ext uri="{FF2B5EF4-FFF2-40B4-BE49-F238E27FC236}">
                <a16:creationId xmlns:a16="http://schemas.microsoft.com/office/drawing/2014/main" id="{FCEA35DC-17D6-1745-9FC7-F6342C85336C}"/>
              </a:ext>
            </a:extLst>
          </p:cNvPr>
          <p:cNvSpPr/>
          <p:nvPr userDrawn="1"/>
        </p:nvSpPr>
        <p:spPr>
          <a:xfrm>
            <a:off x="6359164" y="4781912"/>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Tree>
    <p:extLst>
      <p:ext uri="{BB962C8B-B14F-4D97-AF65-F5344CB8AC3E}">
        <p14:creationId xmlns:p14="http://schemas.microsoft.com/office/powerpoint/2010/main" val="1780351186"/>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grpSp>
        <p:nvGrpSpPr>
          <p:cNvPr id="3" name="Group 3911" title="Jahres Zeitleiste Platzhalter">
            <a:extLst>
              <a:ext uri="{FF2B5EF4-FFF2-40B4-BE49-F238E27FC236}">
                <a16:creationId xmlns:a16="http://schemas.microsoft.com/office/drawing/2014/main" id="{C9AF7415-8D2A-C940-B919-D2896ED2CC76}"/>
              </a:ext>
            </a:extLst>
          </p:cNvPr>
          <p:cNvGrpSpPr/>
          <p:nvPr userDrawn="1"/>
        </p:nvGrpSpPr>
        <p:grpSpPr>
          <a:xfrm>
            <a:off x="1811524" y="2655243"/>
            <a:ext cx="7397880" cy="2749280"/>
            <a:chOff x="93735" y="581934"/>
            <a:chExt cx="10577686" cy="3930994"/>
          </a:xfrm>
        </p:grpSpPr>
        <p:grpSp>
          <p:nvGrpSpPr>
            <p:cNvPr id="4" name="Group 3892">
              <a:extLst>
                <a:ext uri="{FF2B5EF4-FFF2-40B4-BE49-F238E27FC236}">
                  <a16:creationId xmlns:a16="http://schemas.microsoft.com/office/drawing/2014/main" id="{BF9A743B-F676-5541-B47D-C0037A53680B}"/>
                </a:ext>
              </a:extLst>
            </p:cNvPr>
            <p:cNvGrpSpPr/>
            <p:nvPr/>
          </p:nvGrpSpPr>
          <p:grpSpPr>
            <a:xfrm>
              <a:off x="636627" y="581934"/>
              <a:ext cx="10034794" cy="3930994"/>
              <a:chOff x="6131" y="477113"/>
              <a:chExt cx="10034793" cy="3930992"/>
            </a:xfrm>
          </p:grpSpPr>
          <p:sp>
            <p:nvSpPr>
              <p:cNvPr id="7" name="Shape 3882">
                <a:extLst>
                  <a:ext uri="{FF2B5EF4-FFF2-40B4-BE49-F238E27FC236}">
                    <a16:creationId xmlns:a16="http://schemas.microsoft.com/office/drawing/2014/main" id="{FB374AB2-ACB5-F24F-8D5D-4E70071227EE}"/>
                  </a:ext>
                </a:extLst>
              </p:cNvPr>
              <p:cNvSpPr/>
              <p:nvPr/>
            </p:nvSpPr>
            <p:spPr>
              <a:xfrm flipV="1">
                <a:off x="4975193" y="477113"/>
                <a:ext cx="1" cy="1940560"/>
              </a:xfrm>
              <a:prstGeom prst="line">
                <a:avLst/>
              </a:prstGeom>
              <a:noFill/>
              <a:ln w="63500" cap="flat">
                <a:solidFill>
                  <a:srgbClr val="51A1D2"/>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8" name="Shape 3883">
                <a:extLst>
                  <a:ext uri="{FF2B5EF4-FFF2-40B4-BE49-F238E27FC236}">
                    <a16:creationId xmlns:a16="http://schemas.microsoft.com/office/drawing/2014/main" id="{EA1CE728-B269-1C4E-9B54-82A102A50404}"/>
                  </a:ext>
                </a:extLst>
              </p:cNvPr>
              <p:cNvSpPr/>
              <p:nvPr/>
            </p:nvSpPr>
            <p:spPr>
              <a:xfrm flipV="1">
                <a:off x="6131" y="477113"/>
                <a:ext cx="1" cy="1940560"/>
              </a:xfrm>
              <a:prstGeom prst="line">
                <a:avLst/>
              </a:prstGeom>
              <a:solidFill>
                <a:srgbClr val="015092"/>
              </a:solidFill>
              <a:ln w="63500" cap="flat">
                <a:solidFill>
                  <a:srgbClr val="015092"/>
                </a:solidFill>
                <a:prstDash val="solid"/>
                <a:miter lim="400000"/>
              </a:ln>
              <a:effectLst/>
            </p:spPr>
            <p:txBody>
              <a:bodyPr wrap="square" lIns="50800" tIns="50800" rIns="50800" bIns="50800" numCol="1" anchor="ctr">
                <a:noAutofit/>
              </a:bodyPr>
              <a:lstStyle/>
              <a:p>
                <a:endParaRPr dirty="0">
                  <a:latin typeface="Calibri" panose="020F0502020204030204" pitchFamily="34" charset="0"/>
                  <a:cs typeface="Calibri" panose="020F0502020204030204" pitchFamily="34" charset="0"/>
                </a:endParaRPr>
              </a:p>
            </p:txBody>
          </p:sp>
          <p:sp>
            <p:nvSpPr>
              <p:cNvPr id="9" name="Shape 3884">
                <a:extLst>
                  <a:ext uri="{FF2B5EF4-FFF2-40B4-BE49-F238E27FC236}">
                    <a16:creationId xmlns:a16="http://schemas.microsoft.com/office/drawing/2014/main" id="{7F9696C5-6EFA-3F44-ACCC-A640A163B09E}"/>
                  </a:ext>
                </a:extLst>
              </p:cNvPr>
              <p:cNvSpPr/>
              <p:nvPr/>
            </p:nvSpPr>
            <p:spPr>
              <a:xfrm>
                <a:off x="38737" y="2461556"/>
                <a:ext cx="9911442" cy="0"/>
              </a:xfrm>
              <a:prstGeom prst="line">
                <a:avLst/>
              </a:prstGeom>
              <a:noFill/>
              <a:ln w="63500" cap="flat">
                <a:solidFill>
                  <a:srgbClr val="313131">
                    <a:alpha val="80000"/>
                  </a:srgbClr>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0" name="Shape 3886">
                <a:extLst>
                  <a:ext uri="{FF2B5EF4-FFF2-40B4-BE49-F238E27FC236}">
                    <a16:creationId xmlns:a16="http://schemas.microsoft.com/office/drawing/2014/main" id="{9F291BB0-5EAA-9348-8F11-398FB22080F8}"/>
                  </a:ext>
                </a:extLst>
              </p:cNvPr>
              <p:cNvSpPr/>
              <p:nvPr/>
            </p:nvSpPr>
            <p:spPr>
              <a:xfrm>
                <a:off x="9850422" y="2364572"/>
                <a:ext cx="190502" cy="190501"/>
              </a:xfrm>
              <a:prstGeom prst="ellipse">
                <a:avLst/>
              </a:prstGeom>
              <a:solidFill>
                <a:srgbClr val="313131"/>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1" name="Shape 3887">
                <a:extLst>
                  <a:ext uri="{FF2B5EF4-FFF2-40B4-BE49-F238E27FC236}">
                    <a16:creationId xmlns:a16="http://schemas.microsoft.com/office/drawing/2014/main" id="{BCE477E8-F7BD-0F42-9589-05CBDFAAB18A}"/>
                  </a:ext>
                </a:extLst>
              </p:cNvPr>
              <p:cNvSpPr/>
              <p:nvPr/>
            </p:nvSpPr>
            <p:spPr>
              <a:xfrm>
                <a:off x="2411544" y="2368317"/>
                <a:ext cx="190502" cy="190501"/>
              </a:xfrm>
              <a:prstGeom prst="ellipse">
                <a:avLst/>
              </a:prstGeom>
              <a:solidFill>
                <a:srgbClr val="51A1D2"/>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2" name="Shape 3888">
                <a:extLst>
                  <a:ext uri="{FF2B5EF4-FFF2-40B4-BE49-F238E27FC236}">
                    <a16:creationId xmlns:a16="http://schemas.microsoft.com/office/drawing/2014/main" id="{7429753A-3C9E-B84B-BE29-D4FB586DA37E}"/>
                  </a:ext>
                </a:extLst>
              </p:cNvPr>
              <p:cNvSpPr/>
              <p:nvPr/>
            </p:nvSpPr>
            <p:spPr>
              <a:xfrm>
                <a:off x="4883584" y="2368318"/>
                <a:ext cx="190502" cy="190501"/>
              </a:xfrm>
              <a:prstGeom prst="ellipse">
                <a:avLst/>
              </a:prstGeom>
              <a:solidFill>
                <a:srgbClr val="51A1D2"/>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3" name="Shape 3889">
                <a:extLst>
                  <a:ext uri="{FF2B5EF4-FFF2-40B4-BE49-F238E27FC236}">
                    <a16:creationId xmlns:a16="http://schemas.microsoft.com/office/drawing/2014/main" id="{01F5BD46-1837-2445-81BC-19FA29B81F17}"/>
                  </a:ext>
                </a:extLst>
              </p:cNvPr>
              <p:cNvSpPr/>
              <p:nvPr/>
            </p:nvSpPr>
            <p:spPr>
              <a:xfrm>
                <a:off x="7368877" y="2368318"/>
                <a:ext cx="190502" cy="190501"/>
              </a:xfrm>
              <a:prstGeom prst="ellipse">
                <a:avLst/>
              </a:prstGeom>
              <a:solidFill>
                <a:srgbClr val="313131"/>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4" name="Shape 3890">
                <a:extLst>
                  <a:ext uri="{FF2B5EF4-FFF2-40B4-BE49-F238E27FC236}">
                    <a16:creationId xmlns:a16="http://schemas.microsoft.com/office/drawing/2014/main" id="{38B19469-B9A6-8940-8470-7A36199769F8}"/>
                  </a:ext>
                </a:extLst>
              </p:cNvPr>
              <p:cNvSpPr/>
              <p:nvPr/>
            </p:nvSpPr>
            <p:spPr>
              <a:xfrm flipV="1">
                <a:off x="7451364" y="2463799"/>
                <a:ext cx="1" cy="1940560"/>
              </a:xfrm>
              <a:prstGeom prst="line">
                <a:avLst/>
              </a:prstGeom>
              <a:noFill/>
              <a:ln w="63500" cap="flat">
                <a:solidFill>
                  <a:srgbClr val="313131">
                    <a:alpha val="60000"/>
                  </a:srgbClr>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5" name="Shape 3891">
                <a:extLst>
                  <a:ext uri="{FF2B5EF4-FFF2-40B4-BE49-F238E27FC236}">
                    <a16:creationId xmlns:a16="http://schemas.microsoft.com/office/drawing/2014/main" id="{117DD6A9-A883-E544-9621-C8501B30B3B4}"/>
                  </a:ext>
                </a:extLst>
              </p:cNvPr>
              <p:cNvSpPr/>
              <p:nvPr/>
            </p:nvSpPr>
            <p:spPr>
              <a:xfrm flipV="1">
                <a:off x="2498616" y="2467545"/>
                <a:ext cx="1" cy="1940560"/>
              </a:xfrm>
              <a:prstGeom prst="line">
                <a:avLst/>
              </a:prstGeom>
              <a:noFill/>
              <a:ln w="63500" cap="flat">
                <a:solidFill>
                  <a:srgbClr val="51A1D2"/>
                </a:solidFill>
                <a:prstDash val="solid"/>
                <a:miter lim="400000"/>
              </a:ln>
              <a:effectLst/>
            </p:spPr>
            <p:txBody>
              <a:bodyPr wrap="square" lIns="50800" tIns="50800" rIns="50800" bIns="50800" numCol="1" anchor="ctr">
                <a:noAutofit/>
              </a:bodyPr>
              <a:lstStyle/>
              <a:p>
                <a:endParaRPr dirty="0">
                  <a:latin typeface="Calibri" panose="020F0502020204030204" pitchFamily="34" charset="0"/>
                  <a:cs typeface="Calibri" panose="020F0502020204030204" pitchFamily="34" charset="0"/>
                </a:endParaRPr>
              </a:p>
            </p:txBody>
          </p:sp>
        </p:grpSp>
        <p:sp>
          <p:nvSpPr>
            <p:cNvPr id="6" name="Shape 3904">
              <a:extLst>
                <a:ext uri="{FF2B5EF4-FFF2-40B4-BE49-F238E27FC236}">
                  <a16:creationId xmlns:a16="http://schemas.microsoft.com/office/drawing/2014/main" id="{97E1DA5A-D2AC-CD4A-94FA-4070AD6EB5B4}"/>
                </a:ext>
              </a:extLst>
            </p:cNvPr>
            <p:cNvSpPr/>
            <p:nvPr/>
          </p:nvSpPr>
          <p:spPr>
            <a:xfrm>
              <a:off x="93735" y="1997149"/>
              <a:ext cx="1116503" cy="1116503"/>
            </a:xfrm>
            <a:prstGeom prst="ellipse">
              <a:avLst/>
            </a:prstGeom>
            <a:solidFill>
              <a:srgbClr val="015092"/>
            </a:solidFill>
            <a:ln w="12700" cap="flat">
              <a:solidFill>
                <a:srgbClr val="015092"/>
              </a:solid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pPr algn="ctr"/>
              <a:r>
                <a:rPr sz="1400" b="1" dirty="0">
                  <a:latin typeface="Calibri" panose="020F0502020204030204" pitchFamily="34" charset="0"/>
                  <a:cs typeface="Calibri" panose="020F0502020204030204" pitchFamily="34" charset="0"/>
                </a:rPr>
                <a:t>Start</a:t>
              </a:r>
            </a:p>
          </p:txBody>
        </p:sp>
      </p:grpSp>
      <p:sp>
        <p:nvSpPr>
          <p:cNvPr id="16" name="Shape 3899">
            <a:extLst>
              <a:ext uri="{FF2B5EF4-FFF2-40B4-BE49-F238E27FC236}">
                <a16:creationId xmlns:a16="http://schemas.microsoft.com/office/drawing/2014/main" id="{1C04B757-37FD-8344-9AF0-04B08289508A}"/>
              </a:ext>
            </a:extLst>
          </p:cNvPr>
          <p:cNvSpPr/>
          <p:nvPr userDrawn="1"/>
        </p:nvSpPr>
        <p:spPr>
          <a:xfrm>
            <a:off x="5500456" y="4177891"/>
            <a:ext cx="555807" cy="2055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dirty="0">
                <a:solidFill>
                  <a:srgbClr val="313131"/>
                </a:solidFill>
                <a:latin typeface="Calibri" panose="020F0502020204030204" pitchFamily="34" charset="0"/>
                <a:cs typeface="Calibri" panose="020F0502020204030204" pitchFamily="34" charset="0"/>
              </a:rPr>
              <a:t>20</a:t>
            </a:r>
            <a:r>
              <a:rPr lang="de-DE" sz="1400" b="1" dirty="0">
                <a:solidFill>
                  <a:srgbClr val="313131"/>
                </a:solidFill>
                <a:latin typeface="Calibri" panose="020F0502020204030204" pitchFamily="34" charset="0"/>
                <a:cs typeface="Calibri" panose="020F0502020204030204" pitchFamily="34" charset="0"/>
              </a:rPr>
              <a:t>19</a:t>
            </a:r>
            <a:endParaRPr sz="1400" b="1" dirty="0">
              <a:solidFill>
                <a:srgbClr val="313131"/>
              </a:solidFill>
              <a:latin typeface="Calibri" panose="020F0502020204030204" pitchFamily="34" charset="0"/>
              <a:cs typeface="Calibri" panose="020F0502020204030204" pitchFamily="34" charset="0"/>
            </a:endParaRPr>
          </a:p>
        </p:txBody>
      </p:sp>
      <p:sp>
        <p:nvSpPr>
          <p:cNvPr id="17" name="Shape 3899">
            <a:extLst>
              <a:ext uri="{FF2B5EF4-FFF2-40B4-BE49-F238E27FC236}">
                <a16:creationId xmlns:a16="http://schemas.microsoft.com/office/drawing/2014/main" id="{68276EE8-CA57-2346-9CCF-A025AFF6855B}"/>
              </a:ext>
            </a:extLst>
          </p:cNvPr>
          <p:cNvSpPr/>
          <p:nvPr userDrawn="1"/>
        </p:nvSpPr>
        <p:spPr>
          <a:xfrm>
            <a:off x="8958826" y="4177891"/>
            <a:ext cx="488973" cy="2055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dirty="0">
                <a:solidFill>
                  <a:srgbClr val="313131"/>
                </a:solidFill>
                <a:latin typeface="Calibri" panose="020F0502020204030204" pitchFamily="34" charset="0"/>
                <a:cs typeface="Calibri" panose="020F0502020204030204" pitchFamily="34" charset="0"/>
              </a:rPr>
              <a:t>20</a:t>
            </a:r>
            <a:r>
              <a:rPr lang="de-DE" sz="1400" b="1" dirty="0">
                <a:solidFill>
                  <a:srgbClr val="313131"/>
                </a:solidFill>
                <a:latin typeface="Calibri" panose="020F0502020204030204" pitchFamily="34" charset="0"/>
                <a:cs typeface="Calibri" panose="020F0502020204030204" pitchFamily="34" charset="0"/>
              </a:rPr>
              <a:t>21</a:t>
            </a:r>
            <a:endParaRPr sz="1400" b="1" dirty="0">
              <a:solidFill>
                <a:srgbClr val="313131"/>
              </a:solidFill>
              <a:latin typeface="Calibri" panose="020F0502020204030204" pitchFamily="34" charset="0"/>
              <a:cs typeface="Calibri" panose="020F0502020204030204" pitchFamily="34" charset="0"/>
            </a:endParaRPr>
          </a:p>
        </p:txBody>
      </p:sp>
      <p:sp>
        <p:nvSpPr>
          <p:cNvPr id="18" name="Shape 3899">
            <a:extLst>
              <a:ext uri="{FF2B5EF4-FFF2-40B4-BE49-F238E27FC236}">
                <a16:creationId xmlns:a16="http://schemas.microsoft.com/office/drawing/2014/main" id="{23DE72D4-878E-2144-A9D3-A42389C2E721}"/>
              </a:ext>
            </a:extLst>
          </p:cNvPr>
          <p:cNvSpPr/>
          <p:nvPr userDrawn="1"/>
        </p:nvSpPr>
        <p:spPr>
          <a:xfrm>
            <a:off x="3746385" y="3735364"/>
            <a:ext cx="549411" cy="2055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dirty="0">
                <a:solidFill>
                  <a:srgbClr val="313131"/>
                </a:solidFill>
                <a:latin typeface="Calibri" panose="020F0502020204030204" pitchFamily="34" charset="0"/>
                <a:cs typeface="Calibri" panose="020F0502020204030204" pitchFamily="34" charset="0"/>
              </a:rPr>
              <a:t>20</a:t>
            </a:r>
            <a:r>
              <a:rPr lang="de-DE" sz="1400" b="1" dirty="0">
                <a:solidFill>
                  <a:srgbClr val="313131"/>
                </a:solidFill>
                <a:latin typeface="Calibri" panose="020F0502020204030204" pitchFamily="34" charset="0"/>
                <a:cs typeface="Calibri" panose="020F0502020204030204" pitchFamily="34" charset="0"/>
              </a:rPr>
              <a:t>18</a:t>
            </a:r>
            <a:endParaRPr sz="1400" b="1" dirty="0">
              <a:solidFill>
                <a:srgbClr val="313131"/>
              </a:solidFill>
              <a:latin typeface="Calibri" panose="020F0502020204030204" pitchFamily="34" charset="0"/>
              <a:cs typeface="Calibri" panose="020F0502020204030204" pitchFamily="34" charset="0"/>
            </a:endParaRPr>
          </a:p>
        </p:txBody>
      </p:sp>
      <p:sp>
        <p:nvSpPr>
          <p:cNvPr id="19" name="Shape 3899">
            <a:extLst>
              <a:ext uri="{FF2B5EF4-FFF2-40B4-BE49-F238E27FC236}">
                <a16:creationId xmlns:a16="http://schemas.microsoft.com/office/drawing/2014/main" id="{6FE0A369-2E74-4C41-9332-CEA1A3F8CAA5}"/>
              </a:ext>
            </a:extLst>
          </p:cNvPr>
          <p:cNvSpPr/>
          <p:nvPr userDrawn="1"/>
        </p:nvSpPr>
        <p:spPr>
          <a:xfrm>
            <a:off x="7204755" y="3735364"/>
            <a:ext cx="566327" cy="2055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dirty="0">
                <a:solidFill>
                  <a:srgbClr val="313131"/>
                </a:solidFill>
                <a:latin typeface="Calibri" panose="020F0502020204030204" pitchFamily="34" charset="0"/>
                <a:cs typeface="Calibri" panose="020F0502020204030204" pitchFamily="34" charset="0"/>
              </a:rPr>
              <a:t>20</a:t>
            </a:r>
            <a:r>
              <a:rPr lang="en-US" sz="1400" b="1" dirty="0">
                <a:solidFill>
                  <a:srgbClr val="313131"/>
                </a:solidFill>
                <a:latin typeface="Calibri" panose="020F0502020204030204" pitchFamily="34" charset="0"/>
                <a:cs typeface="Calibri" panose="020F0502020204030204" pitchFamily="34" charset="0"/>
              </a:rPr>
              <a:t>20</a:t>
            </a:r>
            <a:endParaRPr sz="1400" b="1" dirty="0">
              <a:solidFill>
                <a:srgbClr val="313131"/>
              </a:solidFill>
              <a:latin typeface="Calibri" panose="020F0502020204030204" pitchFamily="34" charset="0"/>
              <a:cs typeface="Calibri" panose="020F0502020204030204" pitchFamily="34" charset="0"/>
            </a:endParaRPr>
          </a:p>
        </p:txBody>
      </p:sp>
      <p:sp>
        <p:nvSpPr>
          <p:cNvPr id="20" name="Shape 3538">
            <a:extLst>
              <a:ext uri="{FF2B5EF4-FFF2-40B4-BE49-F238E27FC236}">
                <a16:creationId xmlns:a16="http://schemas.microsoft.com/office/drawing/2014/main" id="{6218F089-DA01-8A49-B7EB-18202B0E694E}"/>
              </a:ext>
            </a:extLst>
          </p:cNvPr>
          <p:cNvSpPr/>
          <p:nvPr userDrawn="1"/>
        </p:nvSpPr>
        <p:spPr>
          <a:xfrm>
            <a:off x="5819509" y="2475684"/>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lang="de-DE" sz="2400" dirty="0">
                <a:solidFill>
                  <a:srgbClr val="015092"/>
                </a:solidFill>
                <a:latin typeface="Calibri" panose="020F0502020204030204" pitchFamily="34" charset="0"/>
                <a:cs typeface="Calibri" panose="020F0502020204030204" pitchFamily="34" charset="0"/>
              </a:rPr>
              <a:t>11</a:t>
            </a:r>
            <a:endParaRPr sz="2400" dirty="0">
              <a:solidFill>
                <a:srgbClr val="015092"/>
              </a:solidFill>
              <a:latin typeface="Calibri" panose="020F0502020204030204" pitchFamily="34" charset="0"/>
              <a:cs typeface="Calibri" panose="020F0502020204030204" pitchFamily="34" charset="0"/>
            </a:endParaRPr>
          </a:p>
        </p:txBody>
      </p:sp>
      <p:sp>
        <p:nvSpPr>
          <p:cNvPr id="21" name="Shape 3538">
            <a:extLst>
              <a:ext uri="{FF2B5EF4-FFF2-40B4-BE49-F238E27FC236}">
                <a16:creationId xmlns:a16="http://schemas.microsoft.com/office/drawing/2014/main" id="{3ACB3470-0EB9-4B42-869A-F6D9D2389C11}"/>
              </a:ext>
            </a:extLst>
          </p:cNvPr>
          <p:cNvSpPr/>
          <p:nvPr userDrawn="1"/>
        </p:nvSpPr>
        <p:spPr>
          <a:xfrm>
            <a:off x="4055313" y="5103515"/>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sz="2400" dirty="0">
                <a:solidFill>
                  <a:srgbClr val="015092"/>
                </a:solidFill>
                <a:latin typeface="Calibri" panose="020F0502020204030204" pitchFamily="34" charset="0"/>
                <a:cs typeface="Calibri" panose="020F0502020204030204" pitchFamily="34" charset="0"/>
              </a:rPr>
              <a:t>0</a:t>
            </a:r>
            <a:r>
              <a:rPr lang="de-DE" sz="2400" dirty="0">
                <a:solidFill>
                  <a:srgbClr val="015092"/>
                </a:solidFill>
                <a:latin typeface="Calibri" panose="020F0502020204030204" pitchFamily="34" charset="0"/>
                <a:cs typeface="Calibri" panose="020F0502020204030204" pitchFamily="34" charset="0"/>
              </a:rPr>
              <a:t>9</a:t>
            </a:r>
            <a:endParaRPr sz="2400" dirty="0">
              <a:solidFill>
                <a:srgbClr val="015092"/>
              </a:solidFill>
              <a:latin typeface="Calibri" panose="020F0502020204030204" pitchFamily="34" charset="0"/>
              <a:cs typeface="Calibri" panose="020F0502020204030204" pitchFamily="34" charset="0"/>
            </a:endParaRPr>
          </a:p>
        </p:txBody>
      </p:sp>
      <p:sp>
        <p:nvSpPr>
          <p:cNvPr id="22" name="Shape 3538">
            <a:extLst>
              <a:ext uri="{FF2B5EF4-FFF2-40B4-BE49-F238E27FC236}">
                <a16:creationId xmlns:a16="http://schemas.microsoft.com/office/drawing/2014/main" id="{BD2E93CF-7EB0-1D44-8FE8-B42CB15F1E38}"/>
              </a:ext>
            </a:extLst>
          </p:cNvPr>
          <p:cNvSpPr/>
          <p:nvPr userDrawn="1"/>
        </p:nvSpPr>
        <p:spPr>
          <a:xfrm>
            <a:off x="7547701" y="5103515"/>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lang="de-DE" sz="2400" dirty="0">
                <a:solidFill>
                  <a:srgbClr val="015092"/>
                </a:solidFill>
                <a:latin typeface="Calibri" panose="020F0502020204030204" pitchFamily="34" charset="0"/>
                <a:cs typeface="Calibri" panose="020F0502020204030204" pitchFamily="34" charset="0"/>
              </a:rPr>
              <a:t>12</a:t>
            </a:r>
            <a:endParaRPr sz="2400" dirty="0">
              <a:solidFill>
                <a:srgbClr val="015092"/>
              </a:solidFill>
              <a:latin typeface="Calibri" panose="020F0502020204030204" pitchFamily="34" charset="0"/>
              <a:cs typeface="Calibri" panose="020F0502020204030204" pitchFamily="34" charset="0"/>
            </a:endParaRPr>
          </a:p>
        </p:txBody>
      </p:sp>
      <p:sp>
        <p:nvSpPr>
          <p:cNvPr id="23" name="Shape 3538">
            <a:extLst>
              <a:ext uri="{FF2B5EF4-FFF2-40B4-BE49-F238E27FC236}">
                <a16:creationId xmlns:a16="http://schemas.microsoft.com/office/drawing/2014/main" id="{1CA058CB-FB2E-7B41-9FC5-4261D2748707}"/>
              </a:ext>
            </a:extLst>
          </p:cNvPr>
          <p:cNvSpPr/>
          <p:nvPr userDrawn="1"/>
        </p:nvSpPr>
        <p:spPr>
          <a:xfrm>
            <a:off x="2308791" y="2475684"/>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sz="2400" dirty="0">
                <a:solidFill>
                  <a:srgbClr val="015092"/>
                </a:solidFill>
                <a:latin typeface="Calibri" panose="020F0502020204030204" pitchFamily="34" charset="0"/>
                <a:cs typeface="Calibri" panose="020F0502020204030204" pitchFamily="34" charset="0"/>
              </a:rPr>
              <a:t>05</a:t>
            </a:r>
          </a:p>
        </p:txBody>
      </p:sp>
      <p:sp>
        <p:nvSpPr>
          <p:cNvPr id="24" name="Shape 3539">
            <a:extLst>
              <a:ext uri="{FF2B5EF4-FFF2-40B4-BE49-F238E27FC236}">
                <a16:creationId xmlns:a16="http://schemas.microsoft.com/office/drawing/2014/main" id="{9FFAAAAB-BD81-254B-BB85-D3B92CADBECE}"/>
              </a:ext>
            </a:extLst>
          </p:cNvPr>
          <p:cNvSpPr/>
          <p:nvPr userDrawn="1"/>
        </p:nvSpPr>
        <p:spPr>
          <a:xfrm>
            <a:off x="2727791" y="2465838"/>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
        <p:nvSpPr>
          <p:cNvPr id="25" name="Inhaltsplatzhalter 1">
            <a:extLst>
              <a:ext uri="{FF2B5EF4-FFF2-40B4-BE49-F238E27FC236}">
                <a16:creationId xmlns:a16="http://schemas.microsoft.com/office/drawing/2014/main" id="{A948F616-4F52-274D-9802-62F7B100D2E0}"/>
              </a:ext>
            </a:extLst>
          </p:cNvPr>
          <p:cNvSpPr>
            <a:spLocks noGrp="1"/>
          </p:cNvSpPr>
          <p:nvPr>
            <p:ph idx="1"/>
          </p:nvPr>
        </p:nvSpPr>
        <p:spPr>
          <a:xfrm>
            <a:off x="383051" y="801295"/>
            <a:ext cx="11617325" cy="698184"/>
          </a:xfrm>
        </p:spPr>
        <p:txBody>
          <a:bodyPr>
            <a:normAutofit/>
          </a:bodyPr>
          <a:lstStyle/>
          <a:p>
            <a:r>
              <a:rPr lang="de-DE" b="1" dirty="0">
                <a:solidFill>
                  <a:srgbClr val="0F218B"/>
                </a:solidFill>
              </a:rPr>
              <a:t>Headline 3 – Edit </a:t>
            </a:r>
            <a:r>
              <a:rPr lang="de-DE" b="1" dirty="0" err="1">
                <a:solidFill>
                  <a:srgbClr val="0F218B"/>
                </a:solidFill>
              </a:rPr>
              <a:t>text</a:t>
            </a:r>
            <a:r>
              <a:rPr lang="de-DE" b="1" dirty="0">
                <a:solidFill>
                  <a:srgbClr val="0F218B"/>
                </a:solidFill>
              </a:rPr>
              <a:t> </a:t>
            </a:r>
            <a:r>
              <a:rPr lang="de-DE" b="1" dirty="0" err="1">
                <a:solidFill>
                  <a:srgbClr val="0F218B"/>
                </a:solidFill>
              </a:rPr>
              <a:t>here</a:t>
            </a:r>
            <a:r>
              <a:rPr lang="de-DE" b="1" dirty="0">
                <a:solidFill>
                  <a:srgbClr val="0F218B"/>
                </a:solidFill>
              </a:rPr>
              <a:t>.</a:t>
            </a:r>
            <a:endParaRPr lang="de-DE" b="1" i="1" dirty="0">
              <a:solidFill>
                <a:srgbClr val="0F218B"/>
              </a:solidFill>
            </a:endParaRPr>
          </a:p>
        </p:txBody>
      </p:sp>
      <p:sp>
        <p:nvSpPr>
          <p:cNvPr id="26" name="Shape 3539">
            <a:extLst>
              <a:ext uri="{FF2B5EF4-FFF2-40B4-BE49-F238E27FC236}">
                <a16:creationId xmlns:a16="http://schemas.microsoft.com/office/drawing/2014/main" id="{32B242B5-D413-7245-BEA1-FE249884F79E}"/>
              </a:ext>
            </a:extLst>
          </p:cNvPr>
          <p:cNvSpPr/>
          <p:nvPr userDrawn="1"/>
        </p:nvSpPr>
        <p:spPr>
          <a:xfrm>
            <a:off x="6188917" y="2443752"/>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
        <p:nvSpPr>
          <p:cNvPr id="27" name="Shape 3539">
            <a:extLst>
              <a:ext uri="{FF2B5EF4-FFF2-40B4-BE49-F238E27FC236}">
                <a16:creationId xmlns:a16="http://schemas.microsoft.com/office/drawing/2014/main" id="{44E594EA-C5DC-8D44-884B-A44AA0741311}"/>
              </a:ext>
            </a:extLst>
          </p:cNvPr>
          <p:cNvSpPr/>
          <p:nvPr userDrawn="1"/>
        </p:nvSpPr>
        <p:spPr>
          <a:xfrm>
            <a:off x="4501613" y="5134372"/>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
        <p:nvSpPr>
          <p:cNvPr id="28" name="Shape 3539">
            <a:extLst>
              <a:ext uri="{FF2B5EF4-FFF2-40B4-BE49-F238E27FC236}">
                <a16:creationId xmlns:a16="http://schemas.microsoft.com/office/drawing/2014/main" id="{6F33F5F3-AC6F-7047-9582-A2C841E188AD}"/>
              </a:ext>
            </a:extLst>
          </p:cNvPr>
          <p:cNvSpPr/>
          <p:nvPr userDrawn="1"/>
        </p:nvSpPr>
        <p:spPr>
          <a:xfrm>
            <a:off x="7962739" y="5112286"/>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Tree>
    <p:extLst>
      <p:ext uri="{BB962C8B-B14F-4D97-AF65-F5344CB8AC3E}">
        <p14:creationId xmlns:p14="http://schemas.microsoft.com/office/powerpoint/2010/main" val="2039849195"/>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3" name="Inhaltsplatzhalter 10">
            <a:extLst>
              <a:ext uri="{FF2B5EF4-FFF2-40B4-BE49-F238E27FC236}">
                <a16:creationId xmlns:a16="http://schemas.microsoft.com/office/drawing/2014/main" id="{E54CE07E-D134-8945-B928-3A2AD7482FB9}"/>
              </a:ext>
            </a:extLst>
          </p:cNvPr>
          <p:cNvSpPr>
            <a:spLocks noGrp="1"/>
          </p:cNvSpPr>
          <p:nvPr>
            <p:ph idx="1"/>
          </p:nvPr>
        </p:nvSpPr>
        <p:spPr>
          <a:xfrm>
            <a:off x="388159" y="820513"/>
            <a:ext cx="11606646" cy="698594"/>
          </a:xfrm>
        </p:spPr>
        <p:txBody>
          <a:bodyPr>
            <a:normAutofit/>
          </a:bodyPr>
          <a:lstStyle/>
          <a:p>
            <a:r>
              <a:rPr lang="de-DE" dirty="0">
                <a:solidFill>
                  <a:srgbClr val="0F218B"/>
                </a:solidFill>
              </a:rPr>
              <a:t>Headline 3 – These SmartArt </a:t>
            </a:r>
            <a:r>
              <a:rPr lang="de-DE" dirty="0" err="1">
                <a:solidFill>
                  <a:srgbClr val="0F218B"/>
                </a:solidFill>
              </a:rPr>
              <a:t>charts</a:t>
            </a:r>
            <a:r>
              <a:rPr lang="de-DE" dirty="0">
                <a:solidFill>
                  <a:srgbClr val="0F218B"/>
                </a:solidFill>
              </a:rPr>
              <a:t> </a:t>
            </a:r>
            <a:r>
              <a:rPr lang="de-DE" dirty="0" err="1">
                <a:solidFill>
                  <a:srgbClr val="0F218B"/>
                </a:solidFill>
              </a:rPr>
              <a:t>can</a:t>
            </a:r>
            <a:r>
              <a:rPr lang="de-DE" dirty="0">
                <a:solidFill>
                  <a:srgbClr val="0F218B"/>
                </a:solidFill>
              </a:rPr>
              <a:t> </a:t>
            </a:r>
            <a:r>
              <a:rPr lang="de-DE" dirty="0" err="1">
                <a:solidFill>
                  <a:srgbClr val="0F218B"/>
                </a:solidFill>
              </a:rPr>
              <a:t>be</a:t>
            </a:r>
            <a:r>
              <a:rPr lang="de-DE" dirty="0">
                <a:solidFill>
                  <a:srgbClr val="0F218B"/>
                </a:solidFill>
              </a:rPr>
              <a:t> </a:t>
            </a:r>
            <a:r>
              <a:rPr lang="de-DE" dirty="0" err="1">
                <a:solidFill>
                  <a:srgbClr val="0F218B"/>
                </a:solidFill>
              </a:rPr>
              <a:t>edited</a:t>
            </a:r>
            <a:r>
              <a:rPr lang="de-DE" dirty="0">
                <a:solidFill>
                  <a:srgbClr val="0F218B"/>
                </a:solidFill>
              </a:rPr>
              <a:t> </a:t>
            </a:r>
            <a:r>
              <a:rPr lang="de-DE" dirty="0" err="1">
                <a:solidFill>
                  <a:srgbClr val="0F218B"/>
                </a:solidFill>
              </a:rPr>
              <a:t>directly</a:t>
            </a:r>
            <a:r>
              <a:rPr lang="de-DE" dirty="0">
                <a:solidFill>
                  <a:srgbClr val="0F218B"/>
                </a:solidFill>
              </a:rPr>
              <a:t> </a:t>
            </a:r>
            <a:r>
              <a:rPr lang="de-DE" dirty="0" err="1">
                <a:solidFill>
                  <a:srgbClr val="0F218B"/>
                </a:solidFill>
              </a:rPr>
              <a:t>by</a:t>
            </a:r>
            <a:r>
              <a:rPr lang="de-DE" dirty="0">
                <a:solidFill>
                  <a:srgbClr val="0F218B"/>
                </a:solidFill>
              </a:rPr>
              <a:t> </a:t>
            </a:r>
            <a:r>
              <a:rPr lang="de-DE" dirty="0" err="1">
                <a:solidFill>
                  <a:srgbClr val="0F218B"/>
                </a:solidFill>
              </a:rPr>
              <a:t>clicking</a:t>
            </a:r>
            <a:r>
              <a:rPr lang="de-DE" dirty="0">
                <a:solidFill>
                  <a:srgbClr val="0F218B"/>
                </a:solidFill>
              </a:rPr>
              <a:t> in </a:t>
            </a:r>
            <a:r>
              <a:rPr lang="de-DE" dirty="0" err="1">
                <a:solidFill>
                  <a:srgbClr val="0F218B"/>
                </a:solidFill>
              </a:rPr>
              <a:t>the</a:t>
            </a:r>
            <a:r>
              <a:rPr lang="de-DE" dirty="0">
                <a:solidFill>
                  <a:srgbClr val="0F218B"/>
                </a:solidFill>
              </a:rPr>
              <a:t> </a:t>
            </a:r>
            <a:r>
              <a:rPr lang="de-DE" dirty="0" err="1">
                <a:solidFill>
                  <a:srgbClr val="0F218B"/>
                </a:solidFill>
              </a:rPr>
              <a:t>elements</a:t>
            </a:r>
            <a:r>
              <a:rPr lang="de-DE" dirty="0">
                <a:solidFill>
                  <a:srgbClr val="0F218B"/>
                </a:solidFill>
              </a:rPr>
              <a:t>, </a:t>
            </a:r>
            <a:r>
              <a:rPr lang="de-DE" dirty="0" err="1">
                <a:solidFill>
                  <a:srgbClr val="0F218B"/>
                </a:solidFill>
              </a:rPr>
              <a:t>then</a:t>
            </a:r>
            <a:r>
              <a:rPr lang="de-DE" dirty="0">
                <a:solidFill>
                  <a:srgbClr val="0F218B"/>
                </a:solidFill>
              </a:rPr>
              <a:t> on SmartArt-Tools</a:t>
            </a:r>
          </a:p>
        </p:txBody>
      </p:sp>
      <p:graphicFrame>
        <p:nvGraphicFramePr>
          <p:cNvPr id="4" name="Diagramm 4" title="SmartArt-Grafik Platzhalter">
            <a:extLst>
              <a:ext uri="{FF2B5EF4-FFF2-40B4-BE49-F238E27FC236}">
                <a16:creationId xmlns:a16="http://schemas.microsoft.com/office/drawing/2014/main" id="{3D20D492-DCEB-1548-9F8A-4D5C573DEF13}"/>
              </a:ext>
            </a:extLst>
          </p:cNvPr>
          <p:cNvGraphicFramePr/>
          <p:nvPr userDrawn="1"/>
        </p:nvGraphicFramePr>
        <p:xfrm>
          <a:off x="382588" y="2384884"/>
          <a:ext cx="11522075" cy="3059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8180629"/>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ENTSO-E Thank you slide">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2495600" y="2780928"/>
            <a:ext cx="11617788" cy="936104"/>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err="1"/>
              <a:t>Thank</a:t>
            </a:r>
            <a:r>
              <a:rPr lang="de-DE" dirty="0"/>
              <a:t> </a:t>
            </a:r>
            <a:r>
              <a:rPr lang="de-DE" dirty="0" err="1"/>
              <a:t>you</a:t>
            </a:r>
            <a:r>
              <a:rPr lang="de-DE" dirty="0"/>
              <a:t> </a:t>
            </a:r>
            <a:r>
              <a:rPr lang="de-DE" dirty="0" err="1"/>
              <a:t>very</a:t>
            </a:r>
            <a:r>
              <a:rPr lang="de-DE" dirty="0"/>
              <a:t> </a:t>
            </a:r>
            <a:r>
              <a:rPr lang="de-DE" dirty="0" err="1"/>
              <a:t>much</a:t>
            </a:r>
            <a:r>
              <a:rPr lang="de-DE" dirty="0"/>
              <a:t> </a:t>
            </a:r>
            <a:r>
              <a:rPr lang="de-DE" dirty="0" err="1"/>
              <a:t>for</a:t>
            </a:r>
            <a:r>
              <a:rPr lang="de-DE" dirty="0"/>
              <a:t> </a:t>
            </a:r>
            <a:r>
              <a:rPr lang="de-DE" dirty="0" err="1"/>
              <a:t>your</a:t>
            </a:r>
            <a:r>
              <a:rPr lang="de-DE" dirty="0"/>
              <a:t> </a:t>
            </a:r>
            <a:r>
              <a:rPr lang="de-DE" dirty="0" err="1"/>
              <a:t>attention</a:t>
            </a:r>
            <a:r>
              <a:rPr lang="de-DE" dirty="0"/>
              <a:t> </a:t>
            </a:r>
          </a:p>
        </p:txBody>
      </p:sp>
    </p:spTree>
    <p:extLst>
      <p:ext uri="{BB962C8B-B14F-4D97-AF65-F5344CB8AC3E}">
        <p14:creationId xmlns:p14="http://schemas.microsoft.com/office/powerpoint/2010/main" val="1539151658"/>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ENTSO-E Thank you slide_values">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335360" y="980728"/>
            <a:ext cx="11617788" cy="936104"/>
          </a:xfrm>
          <a:prstGeom prst="rect">
            <a:avLst/>
          </a:prstGeom>
          <a:ln>
            <a:noFill/>
          </a:ln>
        </p:spPr>
        <p:txBody>
          <a:bodyPr anchor="ctr"/>
          <a:lstStyle>
            <a:lvl1pPr algn="ct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err="1"/>
              <a:t>Thank</a:t>
            </a:r>
            <a:r>
              <a:rPr lang="de-DE" dirty="0"/>
              <a:t> </a:t>
            </a:r>
            <a:r>
              <a:rPr lang="de-DE" dirty="0" err="1"/>
              <a:t>you</a:t>
            </a:r>
            <a:r>
              <a:rPr lang="de-DE" dirty="0"/>
              <a:t> </a:t>
            </a:r>
            <a:r>
              <a:rPr lang="de-DE" dirty="0" err="1"/>
              <a:t>very</a:t>
            </a:r>
            <a:r>
              <a:rPr lang="de-DE" dirty="0"/>
              <a:t> </a:t>
            </a:r>
            <a:r>
              <a:rPr lang="de-DE" dirty="0" err="1"/>
              <a:t>much</a:t>
            </a:r>
            <a:r>
              <a:rPr lang="de-DE" dirty="0"/>
              <a:t> </a:t>
            </a:r>
            <a:r>
              <a:rPr lang="de-DE" dirty="0" err="1"/>
              <a:t>for</a:t>
            </a:r>
            <a:r>
              <a:rPr lang="de-DE" dirty="0"/>
              <a:t> </a:t>
            </a:r>
            <a:r>
              <a:rPr lang="de-DE" dirty="0" err="1"/>
              <a:t>your</a:t>
            </a:r>
            <a:r>
              <a:rPr lang="de-DE" dirty="0"/>
              <a:t> </a:t>
            </a:r>
            <a:r>
              <a:rPr lang="de-DE" dirty="0" err="1"/>
              <a:t>attention</a:t>
            </a:r>
            <a:r>
              <a:rPr lang="de-DE" dirty="0"/>
              <a:t> </a:t>
            </a:r>
          </a:p>
        </p:txBody>
      </p:sp>
      <p:sp>
        <p:nvSpPr>
          <p:cNvPr id="3" name="Title 1">
            <a:extLst>
              <a:ext uri="{FF2B5EF4-FFF2-40B4-BE49-F238E27FC236}">
                <a16:creationId xmlns:a16="http://schemas.microsoft.com/office/drawing/2014/main" id="{8D053C00-E906-E444-8E28-BAE1FF9E76D0}"/>
              </a:ext>
            </a:extLst>
          </p:cNvPr>
          <p:cNvSpPr txBox="1">
            <a:spLocks/>
          </p:cNvSpPr>
          <p:nvPr userDrawn="1"/>
        </p:nvSpPr>
        <p:spPr>
          <a:xfrm>
            <a:off x="1679758" y="1772816"/>
            <a:ext cx="8928992" cy="14785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0" dirty="0">
                <a:solidFill>
                  <a:schemeClr val="tx1">
                    <a:lumMod val="50000"/>
                  </a:schemeClr>
                </a:solidFill>
                <a:effectLst/>
                <a:latin typeface="Calibri" panose="020F0502020204030204" pitchFamily="34" charset="0"/>
                <a:cs typeface="Calibri" panose="020F0502020204030204" pitchFamily="34" charset="0"/>
              </a:rPr>
              <a:t>Our values define who we are, what we stand for and how we behave.</a:t>
            </a:r>
          </a:p>
          <a:p>
            <a:pPr algn="ctr"/>
            <a:r>
              <a:rPr lang="en-IE" sz="1800" b="0" dirty="0">
                <a:solidFill>
                  <a:schemeClr val="tx1">
                    <a:lumMod val="50000"/>
                  </a:schemeClr>
                </a:solidFill>
                <a:effectLst/>
                <a:latin typeface="Calibri" panose="020F0502020204030204" pitchFamily="34" charset="0"/>
                <a:cs typeface="Calibri" panose="020F0502020204030204" pitchFamily="34" charset="0"/>
              </a:rPr>
              <a:t>We all play a part in bringing them to life</a:t>
            </a:r>
            <a:r>
              <a:rPr lang="en-IE" sz="2000" b="0" dirty="0">
                <a:solidFill>
                  <a:schemeClr val="tx1">
                    <a:lumMod val="50000"/>
                  </a:schemeClr>
                </a:solidFill>
                <a:effectLst/>
                <a:latin typeface="Calibri" panose="020F0502020204030204" pitchFamily="34" charset="0"/>
                <a:cs typeface="Calibri" panose="020F0502020204030204" pitchFamily="34" charset="0"/>
              </a:rPr>
              <a:t>.</a:t>
            </a:r>
          </a:p>
          <a:p>
            <a:pPr algn="ctr"/>
            <a:r>
              <a:rPr lang="en-IE" sz="2000" b="0" dirty="0">
                <a:solidFill>
                  <a:schemeClr val="tx1">
                    <a:lumMod val="50000"/>
                  </a:schemeClr>
                </a:solidFill>
                <a:effectLst/>
                <a:latin typeface="Calibri" panose="020F0502020204030204" pitchFamily="34" charset="0"/>
                <a:cs typeface="Calibri" panose="020F0502020204030204" pitchFamily="34" charset="0"/>
              </a:rPr>
              <a:t> </a:t>
            </a:r>
            <a:endParaRPr lang="en-IE" sz="1050" b="0" dirty="0">
              <a:solidFill>
                <a:schemeClr val="tx1">
                  <a:lumMod val="50000"/>
                </a:schemeClr>
              </a:solidFill>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F5061D2-8138-134C-AE6A-A95994362CD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8859"/>
          <a:stretch/>
        </p:blipFill>
        <p:spPr>
          <a:xfrm>
            <a:off x="2783632" y="2924944"/>
            <a:ext cx="6984776" cy="3528392"/>
          </a:xfrm>
          <a:prstGeom prst="rect">
            <a:avLst/>
          </a:prstGeom>
        </p:spPr>
      </p:pic>
    </p:spTree>
    <p:extLst>
      <p:ext uri="{BB962C8B-B14F-4D97-AF65-F5344CB8AC3E}">
        <p14:creationId xmlns:p14="http://schemas.microsoft.com/office/powerpoint/2010/main" val="2347611173"/>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ENTSO-E Key take-aways">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286346" y="476672"/>
            <a:ext cx="11617788" cy="936104"/>
          </a:xfrm>
          <a:prstGeom prst="rect">
            <a:avLst/>
          </a:prstGeom>
          <a:ln>
            <a:noFill/>
          </a:ln>
        </p:spPr>
        <p:txBody>
          <a:bodyPr anchor="t"/>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Key </a:t>
            </a:r>
            <a:r>
              <a:rPr lang="de-DE" dirty="0" err="1"/>
              <a:t>take-aways</a:t>
            </a:r>
            <a:endParaRPr lang="de-DE" dirty="0"/>
          </a:p>
        </p:txBody>
      </p:sp>
      <p:sp>
        <p:nvSpPr>
          <p:cNvPr id="10" name="Textplatzhalter 11">
            <a:extLst>
              <a:ext uri="{FF2B5EF4-FFF2-40B4-BE49-F238E27FC236}">
                <a16:creationId xmlns:a16="http://schemas.microsoft.com/office/drawing/2014/main" id="{1EA47735-D6D7-44D9-B6A3-427A4B272959}"/>
              </a:ext>
            </a:extLst>
          </p:cNvPr>
          <p:cNvSpPr>
            <a:spLocks noGrp="1"/>
          </p:cNvSpPr>
          <p:nvPr>
            <p:ph type="body" sz="quarter" idx="12" hasCustomPrompt="1"/>
          </p:nvPr>
        </p:nvSpPr>
        <p:spPr>
          <a:xfrm>
            <a:off x="286346" y="1546412"/>
            <a:ext cx="11617788" cy="4330860"/>
          </a:xfrm>
          <a:prstGeom prst="rect">
            <a:avLst/>
          </a:prstGeom>
          <a:ln>
            <a:noFill/>
          </a:ln>
        </p:spPr>
        <p:txBody>
          <a:bodyPr anchor="ctr">
            <a:normAutofit/>
          </a:bodyPr>
          <a:lstStyle>
            <a:lvl1pPr marL="0" indent="0">
              <a:lnSpc>
                <a:spcPts val="2600"/>
              </a:lnSpc>
              <a:spcBef>
                <a:spcPts val="0"/>
              </a:spcBef>
              <a:buNone/>
              <a:defRPr sz="2000" b="0">
                <a:solidFill>
                  <a:schemeClr val="tx1"/>
                </a:solidFill>
                <a:latin typeface="Calibri" panose="020F0502020204030204" pitchFamily="34" charset="0"/>
                <a:cs typeface="Calibri" panose="020F0502020204030204" pitchFamily="34" charset="0"/>
              </a:defRPr>
            </a:lvl1pPr>
          </a:lstStyle>
          <a:p>
            <a:pPr lvl="0"/>
            <a:r>
              <a:rPr lang="de-DE" dirty="0"/>
              <a:t>Text</a:t>
            </a:r>
          </a:p>
        </p:txBody>
      </p:sp>
      <p:sp>
        <p:nvSpPr>
          <p:cNvPr id="4" name="Rechteck 1">
            <a:extLst>
              <a:ext uri="{FF2B5EF4-FFF2-40B4-BE49-F238E27FC236}">
                <a16:creationId xmlns:a16="http://schemas.microsoft.com/office/drawing/2014/main" id="{9B4626A2-3A46-4841-8EA9-2789E9CF76F6}"/>
              </a:ext>
            </a:extLst>
          </p:cNvPr>
          <p:cNvSpPr/>
          <p:nvPr userDrawn="1"/>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Tree>
    <p:extLst>
      <p:ext uri="{BB962C8B-B14F-4D97-AF65-F5344CB8AC3E}">
        <p14:creationId xmlns:p14="http://schemas.microsoft.com/office/powerpoint/2010/main" val="3598645360"/>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ENTSO-E Questions">
    <p:spTree>
      <p:nvGrpSpPr>
        <p:cNvPr id="1" name=""/>
        <p:cNvGrpSpPr/>
        <p:nvPr/>
      </p:nvGrpSpPr>
      <p:grpSpPr>
        <a:xfrm>
          <a:off x="0" y="0"/>
          <a:ext cx="0" cy="0"/>
          <a:chOff x="0" y="0"/>
          <a:chExt cx="0" cy="0"/>
        </a:xfrm>
      </p:grpSpPr>
      <p:sp>
        <p:nvSpPr>
          <p:cNvPr id="10" name="Textplatzhalter 11">
            <a:extLst>
              <a:ext uri="{FF2B5EF4-FFF2-40B4-BE49-F238E27FC236}">
                <a16:creationId xmlns:a16="http://schemas.microsoft.com/office/drawing/2014/main" id="{1EA47735-D6D7-44D9-B6A3-427A4B272959}"/>
              </a:ext>
            </a:extLst>
          </p:cNvPr>
          <p:cNvSpPr>
            <a:spLocks noGrp="1"/>
          </p:cNvSpPr>
          <p:nvPr>
            <p:ph type="body" sz="quarter" idx="12" hasCustomPrompt="1"/>
          </p:nvPr>
        </p:nvSpPr>
        <p:spPr>
          <a:xfrm>
            <a:off x="286346" y="1546412"/>
            <a:ext cx="11617788" cy="4330860"/>
          </a:xfrm>
          <a:prstGeom prst="rect">
            <a:avLst/>
          </a:prstGeom>
          <a:ln>
            <a:noFill/>
          </a:ln>
        </p:spPr>
        <p:txBody>
          <a:bodyPr anchor="ctr">
            <a:normAutofit/>
          </a:bodyPr>
          <a:lstStyle>
            <a:lvl1pPr marL="0" indent="0" algn="ctr">
              <a:lnSpc>
                <a:spcPts val="2600"/>
              </a:lnSpc>
              <a:spcBef>
                <a:spcPts val="0"/>
              </a:spcBef>
              <a:buNone/>
              <a:tabLst>
                <a:tab pos="3763963" algn="l"/>
              </a:tabLst>
              <a:defRPr sz="2800" b="1">
                <a:solidFill>
                  <a:srgbClr val="0F218B"/>
                </a:solidFill>
                <a:latin typeface="Calibri" panose="020F0502020204030204" pitchFamily="34" charset="0"/>
                <a:cs typeface="Calibri" panose="020F0502020204030204" pitchFamily="34" charset="0"/>
              </a:defRPr>
            </a:lvl1pPr>
          </a:lstStyle>
          <a:p>
            <a:pPr lvl="0"/>
            <a:r>
              <a:rPr lang="de-DE" dirty="0"/>
              <a:t>Questions?</a:t>
            </a:r>
          </a:p>
        </p:txBody>
      </p:sp>
      <p:sp>
        <p:nvSpPr>
          <p:cNvPr id="2" name="TextBox 1">
            <a:extLst>
              <a:ext uri="{FF2B5EF4-FFF2-40B4-BE49-F238E27FC236}">
                <a16:creationId xmlns:a16="http://schemas.microsoft.com/office/drawing/2014/main" id="{ED24F55E-FB99-4958-B7AF-F28A79322EB2}"/>
              </a:ext>
            </a:extLst>
          </p:cNvPr>
          <p:cNvSpPr txBox="1"/>
          <p:nvPr userDrawn="1"/>
        </p:nvSpPr>
        <p:spPr>
          <a:xfrm>
            <a:off x="5447928" y="4149080"/>
            <a:ext cx="3384376" cy="369332"/>
          </a:xfrm>
          <a:prstGeom prst="rect">
            <a:avLst/>
          </a:prstGeom>
          <a:noFill/>
        </p:spPr>
        <p:txBody>
          <a:bodyPr wrap="square" rtlCol="0">
            <a:spAutoFit/>
          </a:bodyPr>
          <a:lstStyle/>
          <a:p>
            <a:r>
              <a:rPr lang="en-US" dirty="0">
                <a:solidFill>
                  <a:srgbClr val="0F218B"/>
                </a:solidFill>
                <a:latin typeface="Calibri" panose="020F0502020204030204" pitchFamily="34" charset="0"/>
                <a:cs typeface="Calibri" panose="020F0502020204030204" pitchFamily="34" charset="0"/>
              </a:rPr>
              <a:t>contact:</a:t>
            </a:r>
            <a:endParaRPr lang="en-GB" dirty="0">
              <a:solidFill>
                <a:srgbClr val="0F218B"/>
              </a:solidFill>
              <a:latin typeface="Calibri" panose="020F0502020204030204" pitchFamily="34" charset="0"/>
              <a:cs typeface="Calibri" panose="020F0502020204030204" pitchFamily="34" charset="0"/>
            </a:endParaRPr>
          </a:p>
        </p:txBody>
      </p:sp>
      <p:sp>
        <p:nvSpPr>
          <p:cNvPr id="5" name="Rechteck 1">
            <a:extLst>
              <a:ext uri="{FF2B5EF4-FFF2-40B4-BE49-F238E27FC236}">
                <a16:creationId xmlns:a16="http://schemas.microsoft.com/office/drawing/2014/main" id="{C2D06D34-321E-4E67-BD6C-917AD342E7D4}"/>
              </a:ext>
            </a:extLst>
          </p:cNvPr>
          <p:cNvSpPr/>
          <p:nvPr userDrawn="1"/>
        </p:nvSpPr>
        <p:spPr>
          <a:xfrm rot="5400000" flipH="1">
            <a:off x="6064640" y="3063656"/>
            <a:ext cx="61200" cy="180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Tree>
    <p:extLst>
      <p:ext uri="{BB962C8B-B14F-4D97-AF65-F5344CB8AC3E}">
        <p14:creationId xmlns:p14="http://schemas.microsoft.com/office/powerpoint/2010/main" val="1552830836"/>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ENTSO-E Chapter Cover Page">
    <p:spTree>
      <p:nvGrpSpPr>
        <p:cNvPr id="1" name=""/>
        <p:cNvGrpSpPr/>
        <p:nvPr/>
      </p:nvGrpSpPr>
      <p:grpSpPr>
        <a:xfrm>
          <a:off x="0" y="0"/>
          <a:ext cx="0" cy="0"/>
          <a:chOff x="0" y="0"/>
          <a:chExt cx="0" cy="0"/>
        </a:xfrm>
      </p:grpSpPr>
      <p:sp>
        <p:nvSpPr>
          <p:cNvPr id="4" name="Titel 5">
            <a:extLst>
              <a:ext uri="{FF2B5EF4-FFF2-40B4-BE49-F238E27FC236}">
                <a16:creationId xmlns:a16="http://schemas.microsoft.com/office/drawing/2014/main" id="{0C954197-7D64-4D34-8F28-1EF6B400116D}"/>
              </a:ext>
            </a:extLst>
          </p:cNvPr>
          <p:cNvSpPr>
            <a:spLocks noGrp="1"/>
          </p:cNvSpPr>
          <p:nvPr>
            <p:ph type="title" hasCustomPrompt="1"/>
          </p:nvPr>
        </p:nvSpPr>
        <p:spPr>
          <a:xfrm>
            <a:off x="382588" y="462201"/>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Headline 1</a:t>
            </a:r>
          </a:p>
        </p:txBody>
      </p:sp>
      <p:sp>
        <p:nvSpPr>
          <p:cNvPr id="5" name="Textplatzhalter 11">
            <a:extLst>
              <a:ext uri="{FF2B5EF4-FFF2-40B4-BE49-F238E27FC236}">
                <a16:creationId xmlns:a16="http://schemas.microsoft.com/office/drawing/2014/main" id="{8D6C9DB8-295B-4A24-93FC-21EEC3EFA22B}"/>
              </a:ext>
            </a:extLst>
          </p:cNvPr>
          <p:cNvSpPr>
            <a:spLocks noGrp="1"/>
          </p:cNvSpPr>
          <p:nvPr>
            <p:ph type="body" sz="quarter" idx="12" hasCustomPrompt="1"/>
          </p:nvPr>
        </p:nvSpPr>
        <p:spPr>
          <a:xfrm>
            <a:off x="382588" y="1052736"/>
            <a:ext cx="11617788" cy="442428"/>
          </a:xfrm>
          <a:prstGeom prst="rect">
            <a:avLst/>
          </a:prstGeom>
          <a:ln>
            <a:noFill/>
          </a:ln>
        </p:spPr>
        <p:txBody>
          <a:bodyPr anchor="ctr">
            <a:normAutofit/>
          </a:bodyPr>
          <a:lstStyle>
            <a:lvl1pPr marL="0" indent="0">
              <a:lnSpc>
                <a:spcPts val="2600"/>
              </a:lnSpc>
              <a:spcBef>
                <a:spcPts val="0"/>
              </a:spcBef>
              <a:buNone/>
              <a:defRPr sz="2000" b="0">
                <a:solidFill>
                  <a:srgbClr val="00947F"/>
                </a:solidFill>
                <a:latin typeface="Calibri" panose="020F0502020204030204" pitchFamily="34" charset="0"/>
                <a:cs typeface="Calibri" panose="020F0502020204030204" pitchFamily="34" charset="0"/>
              </a:defRPr>
            </a:lvl1pPr>
          </a:lstStyle>
          <a:p>
            <a:pPr lvl="0"/>
            <a:r>
              <a:rPr lang="de-DE" dirty="0"/>
              <a:t>Click </a:t>
            </a:r>
            <a:r>
              <a:rPr lang="de-DE" dirty="0" err="1"/>
              <a:t>here</a:t>
            </a:r>
            <a:r>
              <a:rPr lang="de-DE" dirty="0"/>
              <a:t> </a:t>
            </a:r>
            <a:r>
              <a:rPr lang="de-DE" dirty="0" err="1"/>
              <a:t>to</a:t>
            </a:r>
            <a:r>
              <a:rPr lang="de-DE" dirty="0"/>
              <a:t> </a:t>
            </a:r>
            <a:r>
              <a:rPr lang="de-DE" dirty="0" err="1"/>
              <a:t>edit</a:t>
            </a:r>
            <a:r>
              <a:rPr lang="de-DE" dirty="0"/>
              <a:t> Headline 2 </a:t>
            </a:r>
          </a:p>
        </p:txBody>
      </p:sp>
      <p:sp>
        <p:nvSpPr>
          <p:cNvPr id="6" name="Rechteck 1">
            <a:extLst>
              <a:ext uri="{FF2B5EF4-FFF2-40B4-BE49-F238E27FC236}">
                <a16:creationId xmlns:a16="http://schemas.microsoft.com/office/drawing/2014/main" id="{85D10C7F-02F8-4973-9189-D765EE913151}"/>
              </a:ext>
            </a:extLst>
          </p:cNvPr>
          <p:cNvSpPr/>
          <p:nvPr userDrawn="1"/>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
        <p:nvSpPr>
          <p:cNvPr id="7" name="Textplatzhalter 3">
            <a:extLst>
              <a:ext uri="{FF2B5EF4-FFF2-40B4-BE49-F238E27FC236}">
                <a16:creationId xmlns:a16="http://schemas.microsoft.com/office/drawing/2014/main" id="{775BEC16-E675-4BAF-B113-35B0D486722B}"/>
              </a:ext>
            </a:extLst>
          </p:cNvPr>
          <p:cNvSpPr>
            <a:spLocks noGrp="1"/>
          </p:cNvSpPr>
          <p:nvPr>
            <p:ph type="body" sz="quarter" idx="16" hasCustomPrompt="1"/>
          </p:nvPr>
        </p:nvSpPr>
        <p:spPr>
          <a:xfrm>
            <a:off x="384111" y="1545377"/>
            <a:ext cx="11616265" cy="367709"/>
          </a:xfrm>
          <a:prstGeom prst="rect">
            <a:avLst/>
          </a:prstGeom>
        </p:spPr>
        <p:txBody>
          <a:bodyPr>
            <a:normAutofit/>
          </a:bodyPr>
          <a:lstStyle>
            <a:lvl1pPr>
              <a:defRPr sz="1800" b="1">
                <a:solidFill>
                  <a:srgbClr val="0F218B"/>
                </a:solidFill>
                <a:latin typeface="Calibri" panose="020F0502020204030204" pitchFamily="34" charset="0"/>
                <a:cs typeface="Calibri" panose="020F0502020204030204" pitchFamily="34" charset="0"/>
              </a:defRPr>
            </a:lvl1pPr>
          </a:lstStyle>
          <a:p>
            <a:pPr lvl="0"/>
            <a:r>
              <a:rPr lang="de-DE" dirty="0"/>
              <a:t>Headline 3</a:t>
            </a:r>
          </a:p>
        </p:txBody>
      </p:sp>
    </p:spTree>
    <p:extLst>
      <p:ext uri="{BB962C8B-B14F-4D97-AF65-F5344CB8AC3E}">
        <p14:creationId xmlns:p14="http://schemas.microsoft.com/office/powerpoint/2010/main" val="2259587356"/>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lank page with logo and page nb">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r>
              <a:rPr lang="en-US"/>
              <a:t>Page </a:t>
            </a:r>
            <a:fld id="{56F93B5C-994F-4CF8-BA39-DF9845E6AEA6}" type="slidenum">
              <a:rPr smtClean="0"/>
              <a:pPr/>
              <a:t>‹#›</a:t>
            </a:fld>
            <a:endParaRPr dirty="0"/>
          </a:p>
        </p:txBody>
      </p:sp>
      <p:sp>
        <p:nvSpPr>
          <p:cNvPr id="5" name="Text Placeholder 4"/>
          <p:cNvSpPr>
            <a:spLocks noGrp="1"/>
          </p:cNvSpPr>
          <p:nvPr>
            <p:ph type="body" sz="quarter" idx="11" hasCustomPrompt="1"/>
          </p:nvPr>
        </p:nvSpPr>
        <p:spPr>
          <a:xfrm>
            <a:off x="414337" y="456139"/>
            <a:ext cx="11160125" cy="708025"/>
          </a:xfrm>
        </p:spPr>
        <p:txBody>
          <a:bodyPr>
            <a:normAutofit/>
          </a:bodyPr>
          <a:lstStyle>
            <a:lvl1pPr marL="0" indent="0">
              <a:buNone/>
              <a:defRPr sz="4000" b="1">
                <a:latin typeface="Century Gothic" panose="020B0502020202020204" pitchFamily="34" charset="0"/>
              </a:defRPr>
            </a:lvl1pPr>
          </a:lstStyle>
          <a:p>
            <a:pPr lvl="0"/>
            <a:r>
              <a:rPr lang="en-US" dirty="0"/>
              <a:t>CLICK TO EDIT MASTER TEXT STYLE</a:t>
            </a:r>
          </a:p>
        </p:txBody>
      </p:sp>
    </p:spTree>
    <p:extLst>
      <p:ext uri="{BB962C8B-B14F-4D97-AF65-F5344CB8AC3E}">
        <p14:creationId xmlns:p14="http://schemas.microsoft.com/office/powerpoint/2010/main" val="3390158784"/>
      </p:ext>
    </p:extLst>
  </p:cSld>
  <p:clrMapOvr>
    <a:masterClrMapping/>
  </p:clrMapOvr>
  <mc:AlternateContent xmlns:mc="http://schemas.openxmlformats.org/markup-compatibility/2006" xmlns:p14="http://schemas.microsoft.com/office/powerpoint/2010/main">
    <mc:Choice Requires="p14">
      <p:transition p14:dur="250">
        <p:circle/>
      </p:transition>
    </mc:Choice>
    <mc:Fallback xmlns="">
      <p:transition>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2208B-93D6-4BA1-AA9B-7065DD6625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4AD1A7-50D0-4F11-A1C5-DD525E34D7BC}"/>
              </a:ext>
            </a:extLst>
          </p:cNvPr>
          <p:cNvSpPr>
            <a:spLocks noGrp="1"/>
          </p:cNvSpPr>
          <p:nvPr>
            <p:ph type="dt" sz="half" idx="10"/>
          </p:nvPr>
        </p:nvSpPr>
        <p:spPr/>
        <p:txBody>
          <a:bodyPr/>
          <a:lstStyle/>
          <a:p>
            <a:fld id="{88CF4A59-5CFA-4087-9086-753166A71329}" type="datetimeFigureOut">
              <a:rPr lang="en-US" smtClean="0"/>
              <a:t>9/15/2022</a:t>
            </a:fld>
            <a:endParaRPr lang="en-US"/>
          </a:p>
        </p:txBody>
      </p:sp>
      <p:sp>
        <p:nvSpPr>
          <p:cNvPr id="4" name="Footer Placeholder 3">
            <a:extLst>
              <a:ext uri="{FF2B5EF4-FFF2-40B4-BE49-F238E27FC236}">
                <a16:creationId xmlns:a16="http://schemas.microsoft.com/office/drawing/2014/main" id="{C3F74988-049E-456F-A8C2-AF6306EC9E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93E72B-2024-4B5B-AFA0-A44A36F69C7E}"/>
              </a:ext>
            </a:extLst>
          </p:cNvPr>
          <p:cNvSpPr>
            <a:spLocks noGrp="1"/>
          </p:cNvSpPr>
          <p:nvPr>
            <p:ph type="sldNum" sz="quarter" idx="12"/>
          </p:nvPr>
        </p:nvSpPr>
        <p:spPr/>
        <p:txBody>
          <a:bodyPr/>
          <a:lstStyle/>
          <a:p>
            <a:fld id="{9AFF4D4A-9DAF-406F-B53D-35F99D574518}" type="slidenum">
              <a:rPr lang="en-US" smtClean="0"/>
              <a:t>‹#›</a:t>
            </a:fld>
            <a:endParaRPr lang="en-US"/>
          </a:p>
        </p:txBody>
      </p:sp>
    </p:spTree>
    <p:extLst>
      <p:ext uri="{BB962C8B-B14F-4D97-AF65-F5344CB8AC3E}">
        <p14:creationId xmlns:p14="http://schemas.microsoft.com/office/powerpoint/2010/main" val="3327238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ENTSO-E Chapter Cover Page">
    <p:spTree>
      <p:nvGrpSpPr>
        <p:cNvPr id="1" name=""/>
        <p:cNvGrpSpPr/>
        <p:nvPr/>
      </p:nvGrpSpPr>
      <p:grpSpPr>
        <a:xfrm>
          <a:off x="0" y="0"/>
          <a:ext cx="0" cy="0"/>
          <a:chOff x="0" y="0"/>
          <a:chExt cx="0" cy="0"/>
        </a:xfrm>
      </p:grpSpPr>
      <p:sp>
        <p:nvSpPr>
          <p:cNvPr id="4" name="Titel 5">
            <a:extLst>
              <a:ext uri="{FF2B5EF4-FFF2-40B4-BE49-F238E27FC236}">
                <a16:creationId xmlns:a16="http://schemas.microsoft.com/office/drawing/2014/main" id="{0C954197-7D64-4D34-8F28-1EF6B400116D}"/>
              </a:ext>
            </a:extLst>
          </p:cNvPr>
          <p:cNvSpPr>
            <a:spLocks noGrp="1"/>
          </p:cNvSpPr>
          <p:nvPr>
            <p:ph type="title" hasCustomPrompt="1"/>
          </p:nvPr>
        </p:nvSpPr>
        <p:spPr>
          <a:xfrm>
            <a:off x="382588" y="462201"/>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Headline 1</a:t>
            </a:r>
          </a:p>
        </p:txBody>
      </p:sp>
      <p:sp>
        <p:nvSpPr>
          <p:cNvPr id="5" name="Textplatzhalter 11">
            <a:extLst>
              <a:ext uri="{FF2B5EF4-FFF2-40B4-BE49-F238E27FC236}">
                <a16:creationId xmlns:a16="http://schemas.microsoft.com/office/drawing/2014/main" id="{8D6C9DB8-295B-4A24-93FC-21EEC3EFA22B}"/>
              </a:ext>
            </a:extLst>
          </p:cNvPr>
          <p:cNvSpPr>
            <a:spLocks noGrp="1"/>
          </p:cNvSpPr>
          <p:nvPr>
            <p:ph type="body" sz="quarter" idx="12" hasCustomPrompt="1"/>
          </p:nvPr>
        </p:nvSpPr>
        <p:spPr>
          <a:xfrm>
            <a:off x="382588" y="1073346"/>
            <a:ext cx="11617788" cy="442428"/>
          </a:xfrm>
          <a:prstGeom prst="rect">
            <a:avLst/>
          </a:prstGeom>
          <a:ln>
            <a:noFill/>
          </a:ln>
        </p:spPr>
        <p:txBody>
          <a:bodyPr anchor="ctr">
            <a:normAutofit/>
          </a:bodyPr>
          <a:lstStyle>
            <a:lvl1pPr marL="0" indent="0">
              <a:lnSpc>
                <a:spcPts val="2600"/>
              </a:lnSpc>
              <a:spcBef>
                <a:spcPts val="0"/>
              </a:spcBef>
              <a:buNone/>
              <a:defRPr sz="2000" b="1">
                <a:solidFill>
                  <a:srgbClr val="00947F"/>
                </a:solidFill>
                <a:latin typeface="Calibri" panose="020F0502020204030204" pitchFamily="34" charset="0"/>
                <a:cs typeface="Calibri" panose="020F0502020204030204" pitchFamily="34" charset="0"/>
              </a:defRPr>
            </a:lvl1pPr>
          </a:lstStyle>
          <a:p>
            <a:pPr lvl="0"/>
            <a:r>
              <a:rPr lang="de-DE" dirty="0"/>
              <a:t>Click </a:t>
            </a:r>
            <a:r>
              <a:rPr lang="de-DE" dirty="0" err="1"/>
              <a:t>here</a:t>
            </a:r>
            <a:r>
              <a:rPr lang="de-DE" dirty="0"/>
              <a:t> </a:t>
            </a:r>
            <a:r>
              <a:rPr lang="de-DE" dirty="0" err="1"/>
              <a:t>to</a:t>
            </a:r>
            <a:r>
              <a:rPr lang="de-DE" dirty="0"/>
              <a:t> </a:t>
            </a:r>
            <a:r>
              <a:rPr lang="de-DE" dirty="0" err="1"/>
              <a:t>edit</a:t>
            </a:r>
            <a:r>
              <a:rPr lang="de-DE" dirty="0"/>
              <a:t> Headline 2 </a:t>
            </a:r>
          </a:p>
        </p:txBody>
      </p:sp>
      <p:sp>
        <p:nvSpPr>
          <p:cNvPr id="6" name="Rechteck 1">
            <a:extLst>
              <a:ext uri="{FF2B5EF4-FFF2-40B4-BE49-F238E27FC236}">
                <a16:creationId xmlns:a16="http://schemas.microsoft.com/office/drawing/2014/main" id="{85D10C7F-02F8-4973-9189-D765EE913151}"/>
              </a:ext>
            </a:extLst>
          </p:cNvPr>
          <p:cNvSpPr/>
          <p:nvPr userDrawn="1"/>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
        <p:nvSpPr>
          <p:cNvPr id="7" name="Textplatzhalter 3">
            <a:extLst>
              <a:ext uri="{FF2B5EF4-FFF2-40B4-BE49-F238E27FC236}">
                <a16:creationId xmlns:a16="http://schemas.microsoft.com/office/drawing/2014/main" id="{775BEC16-E675-4BAF-B113-35B0D486722B}"/>
              </a:ext>
            </a:extLst>
          </p:cNvPr>
          <p:cNvSpPr>
            <a:spLocks noGrp="1"/>
          </p:cNvSpPr>
          <p:nvPr>
            <p:ph type="body" sz="quarter" idx="16" hasCustomPrompt="1"/>
          </p:nvPr>
        </p:nvSpPr>
        <p:spPr>
          <a:xfrm>
            <a:off x="387128" y="1592263"/>
            <a:ext cx="11616265" cy="367709"/>
          </a:xfrm>
          <a:prstGeom prst="rect">
            <a:avLst/>
          </a:prstGeom>
        </p:spPr>
        <p:txBody>
          <a:bodyPr>
            <a:normAutofit/>
          </a:bodyPr>
          <a:lstStyle>
            <a:lvl1pPr>
              <a:defRPr sz="1800" b="1">
                <a:solidFill>
                  <a:srgbClr val="0F218B"/>
                </a:solidFill>
                <a:latin typeface="Calibri" panose="020F0502020204030204" pitchFamily="34" charset="0"/>
                <a:cs typeface="Calibri" panose="020F0502020204030204" pitchFamily="34" charset="0"/>
              </a:defRPr>
            </a:lvl1pPr>
          </a:lstStyle>
          <a:p>
            <a:pPr lvl="0"/>
            <a:r>
              <a:rPr lang="de-DE" dirty="0"/>
              <a:t>Headline 3</a:t>
            </a:r>
          </a:p>
        </p:txBody>
      </p:sp>
    </p:spTree>
    <p:extLst>
      <p:ext uri="{BB962C8B-B14F-4D97-AF65-F5344CB8AC3E}">
        <p14:creationId xmlns:p14="http://schemas.microsoft.com/office/powerpoint/2010/main" val="913373571"/>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ENTSO-E Chapter Cover Page">
    <p:spTree>
      <p:nvGrpSpPr>
        <p:cNvPr id="1" name=""/>
        <p:cNvGrpSpPr/>
        <p:nvPr/>
      </p:nvGrpSpPr>
      <p:grpSpPr>
        <a:xfrm>
          <a:off x="0" y="0"/>
          <a:ext cx="0" cy="0"/>
          <a:chOff x="0" y="0"/>
          <a:chExt cx="0" cy="0"/>
        </a:xfrm>
      </p:grpSpPr>
      <p:sp>
        <p:nvSpPr>
          <p:cNvPr id="4" name="Titel 5">
            <a:extLst>
              <a:ext uri="{FF2B5EF4-FFF2-40B4-BE49-F238E27FC236}">
                <a16:creationId xmlns:a16="http://schemas.microsoft.com/office/drawing/2014/main" id="{0C954197-7D64-4D34-8F28-1EF6B400116D}"/>
              </a:ext>
            </a:extLst>
          </p:cNvPr>
          <p:cNvSpPr>
            <a:spLocks noGrp="1"/>
          </p:cNvSpPr>
          <p:nvPr>
            <p:ph type="title" hasCustomPrompt="1"/>
          </p:nvPr>
        </p:nvSpPr>
        <p:spPr>
          <a:xfrm>
            <a:off x="285639" y="3074577"/>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Chapter </a:t>
            </a:r>
            <a:r>
              <a:rPr lang="de-DE" dirty="0" err="1"/>
              <a:t>slide</a:t>
            </a:r>
            <a:endParaRPr lang="de-DE" dirty="0"/>
          </a:p>
        </p:txBody>
      </p:sp>
      <p:sp>
        <p:nvSpPr>
          <p:cNvPr id="6" name="Rechteck 1">
            <a:extLst>
              <a:ext uri="{FF2B5EF4-FFF2-40B4-BE49-F238E27FC236}">
                <a16:creationId xmlns:a16="http://schemas.microsoft.com/office/drawing/2014/main" id="{85D10C7F-02F8-4973-9189-D765EE913151}"/>
              </a:ext>
            </a:extLst>
          </p:cNvPr>
          <p:cNvSpPr/>
          <p:nvPr userDrawn="1"/>
        </p:nvSpPr>
        <p:spPr>
          <a:xfrm flipH="1">
            <a:off x="254397" y="2892810"/>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Tree>
    <p:extLst>
      <p:ext uri="{BB962C8B-B14F-4D97-AF65-F5344CB8AC3E}">
        <p14:creationId xmlns:p14="http://schemas.microsoft.com/office/powerpoint/2010/main" val="1734265390"/>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ENTSO-E One Column">
    <p:spTree>
      <p:nvGrpSpPr>
        <p:cNvPr id="1" name=""/>
        <p:cNvGrpSpPr/>
        <p:nvPr/>
      </p:nvGrpSpPr>
      <p:grpSpPr>
        <a:xfrm>
          <a:off x="0" y="0"/>
          <a:ext cx="0" cy="0"/>
          <a:chOff x="0" y="0"/>
          <a:chExt cx="0" cy="0"/>
        </a:xfrm>
      </p:grpSpPr>
      <p:sp>
        <p:nvSpPr>
          <p:cNvPr id="13" name="Inhaltsplatzhalter 2"/>
          <p:cNvSpPr>
            <a:spLocks noGrp="1"/>
          </p:cNvSpPr>
          <p:nvPr>
            <p:ph idx="1" hasCustomPrompt="1"/>
          </p:nvPr>
        </p:nvSpPr>
        <p:spPr>
          <a:xfrm>
            <a:off x="287866" y="1988840"/>
            <a:ext cx="11616268" cy="3815866"/>
          </a:xfrm>
          <a:prstGeom prst="rect">
            <a:avLst/>
          </a:prstGeom>
        </p:spPr>
        <p:txBody>
          <a:bodyPr/>
          <a:lstStyle>
            <a:lvl1pPr>
              <a:lnSpc>
                <a:spcPct val="90000"/>
              </a:lnSpc>
              <a:defRPr sz="1800">
                <a:latin typeface="Calibri" panose="020F0502020204030204" pitchFamily="34" charset="0"/>
                <a:cs typeface="Calibri" panose="020F0502020204030204" pitchFamily="34" charset="0"/>
              </a:defRPr>
            </a:lvl1pPr>
            <a:lvl2pPr>
              <a:lnSpc>
                <a:spcPct val="90000"/>
              </a:lnSpc>
              <a:defRPr sz="1400">
                <a:latin typeface="Calibri" panose="020F0502020204030204" pitchFamily="34" charset="0"/>
                <a:cs typeface="Calibri" panose="020F0502020204030204" pitchFamily="34" charset="0"/>
              </a:defRPr>
            </a:lvl2pPr>
            <a:lvl3pPr>
              <a:lnSpc>
                <a:spcPct val="90000"/>
              </a:lnSpc>
              <a:defRPr sz="1400">
                <a:latin typeface="Calibri" panose="020F0502020204030204" pitchFamily="34" charset="0"/>
                <a:cs typeface="Calibri" panose="020F0502020204030204" pitchFamily="34" charset="0"/>
              </a:defRPr>
            </a:lvl3pPr>
            <a:lvl4pPr>
              <a:lnSpc>
                <a:spcPct val="90000"/>
              </a:lnSpc>
              <a:defRPr sz="1200">
                <a:latin typeface="Calibri" panose="020F0502020204030204" pitchFamily="34" charset="0"/>
                <a:cs typeface="Calibri" panose="020F0502020204030204" pitchFamily="34" charset="0"/>
              </a:defRPr>
            </a:lvl4pPr>
            <a:lvl5pPr>
              <a:lnSpc>
                <a:spcPct val="90000"/>
              </a:lnSpc>
              <a:defRPr sz="1200">
                <a:latin typeface="Calibri" panose="020F0502020204030204" pitchFamily="34" charset="0"/>
                <a:cs typeface="Calibri" panose="020F0502020204030204" pitchFamily="34" charset="0"/>
              </a:defRPr>
            </a:lvl5pPr>
          </a:lstStyle>
          <a:p>
            <a:pPr lvl="0"/>
            <a:r>
              <a:rPr lang="de-DE" dirty="0"/>
              <a:t>Edit </a:t>
            </a:r>
            <a:r>
              <a:rPr lang="de-DE" dirty="0" err="1"/>
              <a:t>the</a:t>
            </a:r>
            <a:r>
              <a:rPr lang="de-DE" dirty="0"/>
              <a:t> </a:t>
            </a:r>
            <a:r>
              <a:rPr lang="de-DE" dirty="0" err="1"/>
              <a:t>text</a:t>
            </a:r>
            <a:r>
              <a:rPr lang="de-DE" dirty="0"/>
              <a:t> </a:t>
            </a:r>
            <a:r>
              <a:rPr lang="de-DE" dirty="0" err="1"/>
              <a:t>here</a:t>
            </a:r>
            <a:r>
              <a:rPr lang="de-DE" dirty="0"/>
              <a:t>; First </a:t>
            </a:r>
            <a:r>
              <a:rPr lang="de-DE" dirty="0" err="1"/>
              <a:t>level</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Tree>
    <p:extLst>
      <p:ext uri="{BB962C8B-B14F-4D97-AF65-F5344CB8AC3E}">
        <p14:creationId xmlns:p14="http://schemas.microsoft.com/office/powerpoint/2010/main" val="3485948468"/>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ENTSO-E One column bullet points">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935407F8-9A7B-4A34-BB6A-ACBE6B64DA8C}"/>
              </a:ext>
            </a:extLst>
          </p:cNvPr>
          <p:cNvSpPr>
            <a:spLocks noGrp="1"/>
          </p:cNvSpPr>
          <p:nvPr>
            <p:ph idx="16" hasCustomPrompt="1"/>
          </p:nvPr>
        </p:nvSpPr>
        <p:spPr>
          <a:xfrm>
            <a:off x="286346" y="2060848"/>
            <a:ext cx="11616268"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5" name="Titel 5">
            <a:extLst>
              <a:ext uri="{FF2B5EF4-FFF2-40B4-BE49-F238E27FC236}">
                <a16:creationId xmlns:a16="http://schemas.microsoft.com/office/drawing/2014/main" id="{9D00A475-8F1F-43A8-B9D4-0E2195454A9F}"/>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Tree>
    <p:extLst>
      <p:ext uri="{BB962C8B-B14F-4D97-AF65-F5344CB8AC3E}">
        <p14:creationId xmlns:p14="http://schemas.microsoft.com/office/powerpoint/2010/main" val="2531074992"/>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orient="horz" pos="1480">
          <p15:clr>
            <a:srgbClr val="A4A3A4"/>
          </p15:clr>
        </p15:guide>
        <p15:guide id="6" orient="horz" pos="1548">
          <p15:clr>
            <a:srgbClr val="A4A3A4"/>
          </p15:clr>
        </p15:guide>
        <p15:guide id="9" pos="7499">
          <p15:clr>
            <a:srgbClr val="A4A3A4"/>
          </p15:clr>
        </p15:guide>
        <p15:guide id="10" pos="181">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ENTSO-E Two columns">
    <p:spTree>
      <p:nvGrpSpPr>
        <p:cNvPr id="1" name=""/>
        <p:cNvGrpSpPr/>
        <p:nvPr/>
      </p:nvGrpSpPr>
      <p:grpSpPr>
        <a:xfrm>
          <a:off x="0" y="0"/>
          <a:ext cx="0" cy="0"/>
          <a:chOff x="0" y="0"/>
          <a:chExt cx="0" cy="0"/>
        </a:xfrm>
      </p:grpSpPr>
      <p:sp>
        <p:nvSpPr>
          <p:cNvPr id="9" name="Inhaltsplatzhalter 2"/>
          <p:cNvSpPr>
            <a:spLocks noGrp="1"/>
          </p:cNvSpPr>
          <p:nvPr>
            <p:ph idx="1" hasCustomPrompt="1"/>
          </p:nvPr>
        </p:nvSpPr>
        <p:spPr>
          <a:xfrm>
            <a:off x="287867" y="2492897"/>
            <a:ext cx="5664117" cy="3311810"/>
          </a:xfrm>
          <a:prstGeom prst="rect">
            <a:avLst/>
          </a:prstGeom>
        </p:spPr>
        <p:txBody>
          <a:bodyPr/>
          <a:lstStyle>
            <a:lvl1pPr algn="l">
              <a:defRPr sz="1800">
                <a:latin typeface="Calibri" panose="020F0502020204030204" pitchFamily="34" charset="0"/>
                <a:cs typeface="Calibri" panose="020F0502020204030204" pitchFamily="34" charset="0"/>
              </a:defRPr>
            </a:lvl1pPr>
            <a:lvl2pPr>
              <a:defRPr sz="1400">
                <a:latin typeface="Calibri" panose="020F0502020204030204" pitchFamily="34" charset="0"/>
                <a:cs typeface="Calibri" panose="020F0502020204030204" pitchFamily="34" charset="0"/>
              </a:defRPr>
            </a:lvl2pPr>
            <a:lvl3pPr>
              <a:defRPr sz="1400">
                <a:latin typeface="Calibri" panose="020F0502020204030204" pitchFamily="34" charset="0"/>
                <a:cs typeface="Calibri" panose="020F0502020204030204" pitchFamily="34" charset="0"/>
              </a:defRPr>
            </a:lvl3pPr>
            <a:lvl4pPr>
              <a:defRPr sz="1200">
                <a:latin typeface="Calibri" panose="020F0502020204030204" pitchFamily="34" charset="0"/>
                <a:cs typeface="Calibri" panose="020F0502020204030204" pitchFamily="34" charset="0"/>
              </a:defRPr>
            </a:lvl4pPr>
            <a:lvl5pPr>
              <a:defRPr sz="1200">
                <a:latin typeface="Calibri" panose="020F0502020204030204" pitchFamily="34" charset="0"/>
                <a:cs typeface="Calibri" panose="020F0502020204030204" pitchFamily="34" charset="0"/>
              </a:defRPr>
            </a:lvl5pPr>
          </a:lstStyle>
          <a:p>
            <a:pPr lvl="0"/>
            <a:r>
              <a:rPr lang="de-DE" dirty="0"/>
              <a:t>Edit </a:t>
            </a:r>
            <a:r>
              <a:rPr lang="de-DE" dirty="0" err="1"/>
              <a:t>the</a:t>
            </a:r>
            <a:r>
              <a:rPr lang="de-DE" dirty="0"/>
              <a:t> </a:t>
            </a:r>
            <a:r>
              <a:rPr lang="de-DE" dirty="0" err="1"/>
              <a:t>text</a:t>
            </a:r>
            <a:r>
              <a:rPr lang="de-DE" dirty="0"/>
              <a:t> </a:t>
            </a:r>
            <a:r>
              <a:rPr lang="de-DE" dirty="0" err="1"/>
              <a:t>here</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0" name="Inhaltsplatzhalter 2"/>
          <p:cNvSpPr>
            <a:spLocks noGrp="1"/>
          </p:cNvSpPr>
          <p:nvPr>
            <p:ph idx="13" hasCustomPrompt="1"/>
          </p:nvPr>
        </p:nvSpPr>
        <p:spPr>
          <a:xfrm>
            <a:off x="6240016" y="2492897"/>
            <a:ext cx="5664117" cy="3311810"/>
          </a:xfrm>
          <a:prstGeom prst="rect">
            <a:avLst/>
          </a:prstGeom>
        </p:spPr>
        <p:txBody>
          <a:bodyPr/>
          <a:lstStyle>
            <a:lvl1pPr>
              <a:defRPr sz="1800">
                <a:latin typeface="Calibri" panose="020F0502020204030204" pitchFamily="34" charset="0"/>
                <a:cs typeface="Calibri" panose="020F0502020204030204" pitchFamily="34" charset="0"/>
              </a:defRPr>
            </a:lvl1pPr>
            <a:lvl2pPr>
              <a:defRPr sz="1400">
                <a:latin typeface="Calibri" panose="020F0502020204030204" pitchFamily="34" charset="0"/>
                <a:cs typeface="Calibri" panose="020F0502020204030204" pitchFamily="34" charset="0"/>
              </a:defRPr>
            </a:lvl2pPr>
            <a:lvl3pPr>
              <a:defRPr sz="1400">
                <a:latin typeface="Calibri" panose="020F0502020204030204" pitchFamily="34" charset="0"/>
                <a:cs typeface="Calibri" panose="020F0502020204030204" pitchFamily="34" charset="0"/>
              </a:defRPr>
            </a:lvl3pPr>
            <a:lvl4pPr>
              <a:defRPr sz="1200">
                <a:latin typeface="Calibri" panose="020F0502020204030204" pitchFamily="34" charset="0"/>
                <a:cs typeface="Calibri" panose="020F0502020204030204" pitchFamily="34" charset="0"/>
              </a:defRPr>
            </a:lvl4pPr>
            <a:lvl5pPr>
              <a:defRPr sz="1200">
                <a:latin typeface="Calibri" panose="020F0502020204030204" pitchFamily="34" charset="0"/>
                <a:cs typeface="Calibri" panose="020F0502020204030204" pitchFamily="34" charset="0"/>
              </a:defRPr>
            </a:lvl5pPr>
          </a:lstStyle>
          <a:p>
            <a:pPr lvl="0"/>
            <a:r>
              <a:rPr lang="de-DE" dirty="0"/>
              <a:t>Edit </a:t>
            </a:r>
            <a:r>
              <a:rPr lang="de-DE" dirty="0" err="1"/>
              <a:t>the</a:t>
            </a:r>
            <a:r>
              <a:rPr lang="de-DE" dirty="0"/>
              <a:t> </a:t>
            </a:r>
            <a:r>
              <a:rPr lang="de-DE" dirty="0" err="1"/>
              <a:t>text</a:t>
            </a:r>
            <a:r>
              <a:rPr lang="de-DE" dirty="0"/>
              <a:t> </a:t>
            </a:r>
            <a:r>
              <a:rPr lang="de-DE" dirty="0" err="1"/>
              <a:t>here</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6" name="Titel 5">
            <a:extLst>
              <a:ext uri="{FF2B5EF4-FFF2-40B4-BE49-F238E27FC236}">
                <a16:creationId xmlns:a16="http://schemas.microsoft.com/office/drawing/2014/main" id="{BF868832-6945-4F2F-8DEC-A69FB10BA62E}"/>
              </a:ext>
            </a:extLst>
          </p:cNvPr>
          <p:cNvSpPr>
            <a:spLocks noGrp="1"/>
          </p:cNvSpPr>
          <p:nvPr>
            <p:ph type="title" hasCustomPrompt="1"/>
          </p:nvPr>
        </p:nvSpPr>
        <p:spPr>
          <a:xfrm>
            <a:off x="38286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Tree>
    <p:extLst>
      <p:ext uri="{BB962C8B-B14F-4D97-AF65-F5344CB8AC3E}">
        <p14:creationId xmlns:p14="http://schemas.microsoft.com/office/powerpoint/2010/main" val="2696046593"/>
      </p:ext>
    </p:extLst>
  </p:cSld>
  <p:clrMapOvr>
    <a:masterClrMapping/>
  </p:clrMapOvr>
  <p:extLst>
    <p:ext uri="{DCECCB84-F9BA-43D5-87BE-67443E8EF086}">
      <p15:sldGuideLst xmlns:p15="http://schemas.microsoft.com/office/powerpoint/2012/main">
        <p15:guide id="2" orient="horz" pos="368">
          <p15:clr>
            <a:srgbClr val="A4A3A4"/>
          </p15:clr>
        </p15:guide>
        <p15:guide id="3" orient="horz" pos="913">
          <p15:clr>
            <a:srgbClr val="A4A3A4"/>
          </p15:clr>
        </p15:guide>
        <p15:guide id="4" pos="181">
          <p15:clr>
            <a:srgbClr val="A4A3A4"/>
          </p15:clr>
        </p15:guide>
        <p15:guide id="5" pos="7499">
          <p15:clr>
            <a:srgbClr val="A4A3A4"/>
          </p15:clr>
        </p15:guide>
        <p15:guide id="6" orient="horz" pos="3634">
          <p15:clr>
            <a:srgbClr val="A4A3A4"/>
          </p15:clr>
        </p15:guide>
        <p15:guide id="7" orient="horz" pos="1049">
          <p15:clr>
            <a:srgbClr val="A4A3A4"/>
          </p15:clr>
        </p15:guide>
        <p15:guide id="8" pos="3749">
          <p15:clr>
            <a:srgbClr val="A4A3A4"/>
          </p15:clr>
        </p15:guide>
        <p15:guide id="9" pos="3931">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ENTSO-E Three columns">
    <p:spTree>
      <p:nvGrpSpPr>
        <p:cNvPr id="1" name=""/>
        <p:cNvGrpSpPr/>
        <p:nvPr/>
      </p:nvGrpSpPr>
      <p:grpSpPr>
        <a:xfrm>
          <a:off x="0" y="0"/>
          <a:ext cx="0" cy="0"/>
          <a:chOff x="0" y="0"/>
          <a:chExt cx="0" cy="0"/>
        </a:xfrm>
      </p:grpSpPr>
      <p:sp>
        <p:nvSpPr>
          <p:cNvPr id="13" name="Textplatzhalter 3"/>
          <p:cNvSpPr>
            <a:spLocks noGrp="1"/>
          </p:cNvSpPr>
          <p:nvPr>
            <p:ph type="body" sz="quarter" idx="16" hasCustomPrompt="1"/>
          </p:nvPr>
        </p:nvSpPr>
        <p:spPr>
          <a:xfrm>
            <a:off x="382588" y="1297579"/>
            <a:ext cx="11616265" cy="367709"/>
          </a:xfrm>
          <a:prstGeom prst="rect">
            <a:avLst/>
          </a:prstGeom>
        </p:spPr>
        <p:txBody>
          <a:bodyPr>
            <a:normAutofit/>
          </a:bodyPr>
          <a:lstStyle>
            <a:lvl1pPr>
              <a:defRPr sz="1800" b="1">
                <a:solidFill>
                  <a:srgbClr val="0F218B"/>
                </a:solidFill>
                <a:latin typeface="Calibri" panose="020F0502020204030204" pitchFamily="34" charset="0"/>
                <a:cs typeface="Calibri" panose="020F0502020204030204" pitchFamily="34" charset="0"/>
              </a:defRPr>
            </a:lvl1pPr>
          </a:lstStyle>
          <a:p>
            <a:pPr lvl="0"/>
            <a:r>
              <a:rPr lang="de-DE" dirty="0"/>
              <a:t>Headline 3</a:t>
            </a:r>
          </a:p>
        </p:txBody>
      </p:sp>
      <p:sp>
        <p:nvSpPr>
          <p:cNvPr id="14" name="Inhaltsplatzhalter 2">
            <a:extLst>
              <a:ext uri="{FF2B5EF4-FFF2-40B4-BE49-F238E27FC236}">
                <a16:creationId xmlns:a16="http://schemas.microsoft.com/office/drawing/2014/main" id="{9341F4E3-0CAE-4A14-AD42-9C698E28F0E7}"/>
              </a:ext>
            </a:extLst>
          </p:cNvPr>
          <p:cNvSpPr>
            <a:spLocks noGrp="1"/>
          </p:cNvSpPr>
          <p:nvPr>
            <p:ph idx="18" hasCustomPrompt="1"/>
          </p:nvPr>
        </p:nvSpPr>
        <p:spPr>
          <a:xfrm>
            <a:off x="287867" y="2457451"/>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5" name="Inhaltsplatzhalter 2">
            <a:extLst>
              <a:ext uri="{FF2B5EF4-FFF2-40B4-BE49-F238E27FC236}">
                <a16:creationId xmlns:a16="http://schemas.microsoft.com/office/drawing/2014/main" id="{E742937F-ADF9-487A-AB88-EE6EE0E8FD08}"/>
              </a:ext>
            </a:extLst>
          </p:cNvPr>
          <p:cNvSpPr>
            <a:spLocks noGrp="1"/>
          </p:cNvSpPr>
          <p:nvPr>
            <p:ph idx="19" hasCustomPrompt="1"/>
          </p:nvPr>
        </p:nvSpPr>
        <p:spPr>
          <a:xfrm>
            <a:off x="8256133" y="2457450"/>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7" name="Inhaltsplatzhalter 2">
            <a:extLst>
              <a:ext uri="{FF2B5EF4-FFF2-40B4-BE49-F238E27FC236}">
                <a16:creationId xmlns:a16="http://schemas.microsoft.com/office/drawing/2014/main" id="{C1294B06-543C-439B-844D-292C65223D9D}"/>
              </a:ext>
            </a:extLst>
          </p:cNvPr>
          <p:cNvSpPr>
            <a:spLocks noGrp="1"/>
          </p:cNvSpPr>
          <p:nvPr>
            <p:ph idx="20" hasCustomPrompt="1"/>
          </p:nvPr>
        </p:nvSpPr>
        <p:spPr>
          <a:xfrm>
            <a:off x="4272000" y="2457449"/>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9" name="Titel 5">
            <a:extLst>
              <a:ext uri="{FF2B5EF4-FFF2-40B4-BE49-F238E27FC236}">
                <a16:creationId xmlns:a16="http://schemas.microsoft.com/office/drawing/2014/main" id="{009D75ED-94BB-4DB3-A55E-CFA85E39F7A3}"/>
              </a:ext>
            </a:extLst>
          </p:cNvPr>
          <p:cNvSpPr>
            <a:spLocks noGrp="1"/>
          </p:cNvSpPr>
          <p:nvPr>
            <p:ph type="title" hasCustomPrompt="1"/>
          </p:nvPr>
        </p:nvSpPr>
        <p:spPr>
          <a:xfrm>
            <a:off x="380339" y="260648"/>
            <a:ext cx="11617788" cy="431325"/>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11" name="Textplatzhalter 11">
            <a:extLst>
              <a:ext uri="{FF2B5EF4-FFF2-40B4-BE49-F238E27FC236}">
                <a16:creationId xmlns:a16="http://schemas.microsoft.com/office/drawing/2014/main" id="{CDA0278C-3CB1-4B5A-B6A3-7F8C901572EF}"/>
              </a:ext>
            </a:extLst>
          </p:cNvPr>
          <p:cNvSpPr>
            <a:spLocks noGrp="1"/>
          </p:cNvSpPr>
          <p:nvPr>
            <p:ph type="body" sz="quarter" idx="12" hasCustomPrompt="1"/>
          </p:nvPr>
        </p:nvSpPr>
        <p:spPr>
          <a:xfrm>
            <a:off x="382588" y="785744"/>
            <a:ext cx="11617788" cy="442428"/>
          </a:xfrm>
          <a:prstGeom prst="rect">
            <a:avLst/>
          </a:prstGeom>
          <a:ln>
            <a:noFill/>
          </a:ln>
        </p:spPr>
        <p:txBody>
          <a:bodyPr anchor="ctr">
            <a:normAutofit/>
          </a:bodyPr>
          <a:lstStyle>
            <a:lvl1pPr marL="0" indent="0">
              <a:lnSpc>
                <a:spcPts val="2600"/>
              </a:lnSpc>
              <a:spcBef>
                <a:spcPts val="0"/>
              </a:spcBef>
              <a:buNone/>
              <a:defRPr sz="2000" b="1">
                <a:solidFill>
                  <a:srgbClr val="00947F"/>
                </a:solidFill>
                <a:latin typeface="Calibri" panose="020F0502020204030204" pitchFamily="34" charset="0"/>
                <a:cs typeface="Calibri" panose="020F0502020204030204" pitchFamily="34" charset="0"/>
              </a:defRPr>
            </a:lvl1pPr>
          </a:lstStyle>
          <a:p>
            <a:pPr lvl="0"/>
            <a:r>
              <a:rPr lang="de-DE" dirty="0"/>
              <a:t>Click </a:t>
            </a:r>
            <a:r>
              <a:rPr lang="de-DE" dirty="0" err="1"/>
              <a:t>here</a:t>
            </a:r>
            <a:r>
              <a:rPr lang="de-DE" dirty="0"/>
              <a:t> </a:t>
            </a:r>
            <a:r>
              <a:rPr lang="de-DE" dirty="0" err="1"/>
              <a:t>to</a:t>
            </a:r>
            <a:r>
              <a:rPr lang="de-DE" dirty="0"/>
              <a:t> </a:t>
            </a:r>
            <a:r>
              <a:rPr lang="de-DE" dirty="0" err="1"/>
              <a:t>edit</a:t>
            </a:r>
            <a:r>
              <a:rPr lang="de-DE" dirty="0"/>
              <a:t> Headline 2 </a:t>
            </a:r>
          </a:p>
        </p:txBody>
      </p:sp>
    </p:spTree>
    <p:extLst>
      <p:ext uri="{BB962C8B-B14F-4D97-AF65-F5344CB8AC3E}">
        <p14:creationId xmlns:p14="http://schemas.microsoft.com/office/powerpoint/2010/main" val="2403213777"/>
      </p:ext>
    </p:extLst>
  </p:cSld>
  <p:clrMapOvr>
    <a:masterClrMapping/>
  </p:clrMapOvr>
  <p:extLst>
    <p:ext uri="{DCECCB84-F9BA-43D5-87BE-67443E8EF086}">
      <p15:sldGuideLst xmlns:p15="http://schemas.microsoft.com/office/powerpoint/2012/main">
        <p15:guide id="2" orient="horz" pos="368">
          <p15:clr>
            <a:srgbClr val="A4A3A4"/>
          </p15:clr>
        </p15:guide>
        <p15:guide id="3" orient="horz" pos="913">
          <p15:clr>
            <a:srgbClr val="A4A3A4"/>
          </p15:clr>
        </p15:guide>
        <p15:guide id="4" orient="horz" pos="1049">
          <p15:clr>
            <a:srgbClr val="A4A3A4"/>
          </p15:clr>
        </p15:guide>
        <p15:guide id="5" orient="horz" pos="1480">
          <p15:clr>
            <a:srgbClr val="A4A3A4"/>
          </p15:clr>
        </p15:guide>
        <p15:guide id="6" orient="horz" pos="1548">
          <p15:clr>
            <a:srgbClr val="A4A3A4"/>
          </p15:clr>
        </p15:guide>
        <p15:guide id="7" orient="horz" pos="3634">
          <p15:clr>
            <a:srgbClr val="A4A3A4"/>
          </p15:clr>
        </p15:guide>
        <p15:guide id="8" pos="181">
          <p15:clr>
            <a:srgbClr val="A4A3A4"/>
          </p15:clr>
        </p15:guide>
        <p15:guide id="9" pos="7499">
          <p15:clr>
            <a:srgbClr val="A4A3A4"/>
          </p15:clr>
        </p15:guide>
        <p15:guide id="10" pos="3931">
          <p15:clr>
            <a:srgbClr val="A4A3A4"/>
          </p15:clr>
        </p15:guide>
        <p15:guide id="11" pos="3749">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ENTSO-E Thank you slide">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2495600" y="2780928"/>
            <a:ext cx="11617788" cy="936104"/>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err="1"/>
              <a:t>Thank</a:t>
            </a:r>
            <a:r>
              <a:rPr lang="de-DE" dirty="0"/>
              <a:t> </a:t>
            </a:r>
            <a:r>
              <a:rPr lang="de-DE" dirty="0" err="1"/>
              <a:t>you</a:t>
            </a:r>
            <a:r>
              <a:rPr lang="de-DE" dirty="0"/>
              <a:t> </a:t>
            </a:r>
            <a:r>
              <a:rPr lang="de-DE" dirty="0" err="1"/>
              <a:t>very</a:t>
            </a:r>
            <a:r>
              <a:rPr lang="de-DE" dirty="0"/>
              <a:t> </a:t>
            </a:r>
            <a:r>
              <a:rPr lang="de-DE" dirty="0" err="1"/>
              <a:t>much</a:t>
            </a:r>
            <a:r>
              <a:rPr lang="de-DE" dirty="0"/>
              <a:t> </a:t>
            </a:r>
            <a:r>
              <a:rPr lang="de-DE" dirty="0" err="1"/>
              <a:t>for</a:t>
            </a:r>
            <a:r>
              <a:rPr lang="de-DE" dirty="0"/>
              <a:t> </a:t>
            </a:r>
            <a:r>
              <a:rPr lang="de-DE" dirty="0" err="1"/>
              <a:t>your</a:t>
            </a:r>
            <a:r>
              <a:rPr lang="de-DE" dirty="0"/>
              <a:t> </a:t>
            </a:r>
            <a:r>
              <a:rPr lang="de-DE" dirty="0" err="1"/>
              <a:t>attention</a:t>
            </a:r>
            <a:r>
              <a:rPr lang="de-DE" dirty="0"/>
              <a:t> </a:t>
            </a:r>
          </a:p>
        </p:txBody>
      </p:sp>
    </p:spTree>
    <p:extLst>
      <p:ext uri="{BB962C8B-B14F-4D97-AF65-F5344CB8AC3E}">
        <p14:creationId xmlns:p14="http://schemas.microsoft.com/office/powerpoint/2010/main" val="3680469942"/>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ENTSO-E Thank you slide_values">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335360" y="980728"/>
            <a:ext cx="11617788" cy="936104"/>
          </a:xfrm>
          <a:prstGeom prst="rect">
            <a:avLst/>
          </a:prstGeom>
          <a:ln>
            <a:noFill/>
          </a:ln>
        </p:spPr>
        <p:txBody>
          <a:bodyPr anchor="ctr"/>
          <a:lstStyle>
            <a:lvl1pPr algn="ct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err="1"/>
              <a:t>Thank</a:t>
            </a:r>
            <a:r>
              <a:rPr lang="de-DE" dirty="0"/>
              <a:t> </a:t>
            </a:r>
            <a:r>
              <a:rPr lang="de-DE" dirty="0" err="1"/>
              <a:t>you</a:t>
            </a:r>
            <a:r>
              <a:rPr lang="de-DE" dirty="0"/>
              <a:t> </a:t>
            </a:r>
            <a:r>
              <a:rPr lang="de-DE" dirty="0" err="1"/>
              <a:t>very</a:t>
            </a:r>
            <a:r>
              <a:rPr lang="de-DE" dirty="0"/>
              <a:t> </a:t>
            </a:r>
            <a:r>
              <a:rPr lang="de-DE" dirty="0" err="1"/>
              <a:t>much</a:t>
            </a:r>
            <a:r>
              <a:rPr lang="de-DE" dirty="0"/>
              <a:t> </a:t>
            </a:r>
            <a:r>
              <a:rPr lang="de-DE" dirty="0" err="1"/>
              <a:t>for</a:t>
            </a:r>
            <a:r>
              <a:rPr lang="de-DE" dirty="0"/>
              <a:t> </a:t>
            </a:r>
            <a:r>
              <a:rPr lang="de-DE" dirty="0" err="1"/>
              <a:t>your</a:t>
            </a:r>
            <a:r>
              <a:rPr lang="de-DE" dirty="0"/>
              <a:t> </a:t>
            </a:r>
            <a:r>
              <a:rPr lang="de-DE" dirty="0" err="1"/>
              <a:t>attention</a:t>
            </a:r>
            <a:r>
              <a:rPr lang="de-DE" dirty="0"/>
              <a:t> </a:t>
            </a:r>
          </a:p>
        </p:txBody>
      </p:sp>
      <p:sp>
        <p:nvSpPr>
          <p:cNvPr id="3" name="Title 1">
            <a:extLst>
              <a:ext uri="{FF2B5EF4-FFF2-40B4-BE49-F238E27FC236}">
                <a16:creationId xmlns:a16="http://schemas.microsoft.com/office/drawing/2014/main" id="{8D053C00-E906-E444-8E28-BAE1FF9E76D0}"/>
              </a:ext>
            </a:extLst>
          </p:cNvPr>
          <p:cNvSpPr txBox="1">
            <a:spLocks/>
          </p:cNvSpPr>
          <p:nvPr userDrawn="1"/>
        </p:nvSpPr>
        <p:spPr>
          <a:xfrm>
            <a:off x="1679758" y="1772816"/>
            <a:ext cx="8928992" cy="14785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0" dirty="0">
                <a:solidFill>
                  <a:schemeClr val="tx1">
                    <a:lumMod val="50000"/>
                  </a:schemeClr>
                </a:solidFill>
                <a:effectLst/>
                <a:latin typeface="Calibri" panose="020F0502020204030204" pitchFamily="34" charset="0"/>
                <a:cs typeface="Calibri" panose="020F0502020204030204" pitchFamily="34" charset="0"/>
              </a:rPr>
              <a:t>Our values define who we are, what we stand for and how we behave.</a:t>
            </a:r>
          </a:p>
          <a:p>
            <a:pPr algn="ctr"/>
            <a:r>
              <a:rPr lang="en-IE" sz="1800" b="0" dirty="0">
                <a:solidFill>
                  <a:schemeClr val="tx1">
                    <a:lumMod val="50000"/>
                  </a:schemeClr>
                </a:solidFill>
                <a:effectLst/>
                <a:latin typeface="Calibri" panose="020F0502020204030204" pitchFamily="34" charset="0"/>
                <a:cs typeface="Calibri" panose="020F0502020204030204" pitchFamily="34" charset="0"/>
              </a:rPr>
              <a:t>We all play a part in bringing them to life</a:t>
            </a:r>
            <a:r>
              <a:rPr lang="en-IE" sz="2000" b="0" dirty="0">
                <a:solidFill>
                  <a:schemeClr val="tx1">
                    <a:lumMod val="50000"/>
                  </a:schemeClr>
                </a:solidFill>
                <a:effectLst/>
                <a:latin typeface="Calibri" panose="020F0502020204030204" pitchFamily="34" charset="0"/>
                <a:cs typeface="Calibri" panose="020F0502020204030204" pitchFamily="34" charset="0"/>
              </a:rPr>
              <a:t>.</a:t>
            </a:r>
          </a:p>
          <a:p>
            <a:pPr algn="ctr"/>
            <a:r>
              <a:rPr lang="en-IE" sz="2000" b="0" dirty="0">
                <a:solidFill>
                  <a:schemeClr val="tx1">
                    <a:lumMod val="50000"/>
                  </a:schemeClr>
                </a:solidFill>
                <a:effectLst/>
                <a:latin typeface="Calibri" panose="020F0502020204030204" pitchFamily="34" charset="0"/>
                <a:cs typeface="Calibri" panose="020F0502020204030204" pitchFamily="34" charset="0"/>
              </a:rPr>
              <a:t> </a:t>
            </a:r>
            <a:endParaRPr lang="en-IE" sz="1050" b="0" dirty="0">
              <a:solidFill>
                <a:schemeClr val="tx1">
                  <a:lumMod val="50000"/>
                </a:schemeClr>
              </a:solidFill>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F5061D2-8138-134C-AE6A-A95994362CD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8859"/>
          <a:stretch/>
        </p:blipFill>
        <p:spPr>
          <a:xfrm>
            <a:off x="2783632" y="2924944"/>
            <a:ext cx="6984776" cy="3528392"/>
          </a:xfrm>
          <a:prstGeom prst="rect">
            <a:avLst/>
          </a:prstGeom>
        </p:spPr>
      </p:pic>
    </p:spTree>
    <p:extLst>
      <p:ext uri="{BB962C8B-B14F-4D97-AF65-F5344CB8AC3E}">
        <p14:creationId xmlns:p14="http://schemas.microsoft.com/office/powerpoint/2010/main" val="2874061044"/>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ENTSO-E Chapter Cover Page">
    <p:spTree>
      <p:nvGrpSpPr>
        <p:cNvPr id="1" name=""/>
        <p:cNvGrpSpPr/>
        <p:nvPr/>
      </p:nvGrpSpPr>
      <p:grpSpPr>
        <a:xfrm>
          <a:off x="0" y="0"/>
          <a:ext cx="0" cy="0"/>
          <a:chOff x="0" y="0"/>
          <a:chExt cx="0" cy="0"/>
        </a:xfrm>
      </p:grpSpPr>
      <p:sp>
        <p:nvSpPr>
          <p:cNvPr id="4" name="Titel 5">
            <a:extLst>
              <a:ext uri="{FF2B5EF4-FFF2-40B4-BE49-F238E27FC236}">
                <a16:creationId xmlns:a16="http://schemas.microsoft.com/office/drawing/2014/main" id="{0C954197-7D64-4D34-8F28-1EF6B400116D}"/>
              </a:ext>
            </a:extLst>
          </p:cNvPr>
          <p:cNvSpPr>
            <a:spLocks noGrp="1"/>
          </p:cNvSpPr>
          <p:nvPr>
            <p:ph type="title" hasCustomPrompt="1"/>
          </p:nvPr>
        </p:nvSpPr>
        <p:spPr>
          <a:xfrm>
            <a:off x="285639" y="3074577"/>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Chapter </a:t>
            </a:r>
            <a:r>
              <a:rPr lang="de-DE" dirty="0" err="1"/>
              <a:t>slide</a:t>
            </a:r>
            <a:endParaRPr lang="de-DE" dirty="0"/>
          </a:p>
        </p:txBody>
      </p:sp>
      <p:sp>
        <p:nvSpPr>
          <p:cNvPr id="6" name="Rechteck 1">
            <a:extLst>
              <a:ext uri="{FF2B5EF4-FFF2-40B4-BE49-F238E27FC236}">
                <a16:creationId xmlns:a16="http://schemas.microsoft.com/office/drawing/2014/main" id="{85D10C7F-02F8-4973-9189-D765EE913151}"/>
              </a:ext>
            </a:extLst>
          </p:cNvPr>
          <p:cNvSpPr/>
          <p:nvPr userDrawn="1"/>
        </p:nvSpPr>
        <p:spPr>
          <a:xfrm flipH="1">
            <a:off x="254397" y="2892810"/>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Tree>
    <p:extLst>
      <p:ext uri="{BB962C8B-B14F-4D97-AF65-F5344CB8AC3E}">
        <p14:creationId xmlns:p14="http://schemas.microsoft.com/office/powerpoint/2010/main" val="1133152174"/>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ENTSO-E Key take-aways">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286346" y="476672"/>
            <a:ext cx="11617788" cy="936104"/>
          </a:xfrm>
          <a:prstGeom prst="rect">
            <a:avLst/>
          </a:prstGeom>
          <a:ln>
            <a:noFill/>
          </a:ln>
        </p:spPr>
        <p:txBody>
          <a:bodyPr anchor="t"/>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Key </a:t>
            </a:r>
            <a:r>
              <a:rPr lang="de-DE" dirty="0" err="1"/>
              <a:t>take-aways</a:t>
            </a:r>
            <a:endParaRPr lang="de-DE" dirty="0"/>
          </a:p>
        </p:txBody>
      </p:sp>
      <p:sp>
        <p:nvSpPr>
          <p:cNvPr id="10" name="Textplatzhalter 11">
            <a:extLst>
              <a:ext uri="{FF2B5EF4-FFF2-40B4-BE49-F238E27FC236}">
                <a16:creationId xmlns:a16="http://schemas.microsoft.com/office/drawing/2014/main" id="{1EA47735-D6D7-44D9-B6A3-427A4B272959}"/>
              </a:ext>
            </a:extLst>
          </p:cNvPr>
          <p:cNvSpPr>
            <a:spLocks noGrp="1"/>
          </p:cNvSpPr>
          <p:nvPr>
            <p:ph type="body" sz="quarter" idx="12" hasCustomPrompt="1"/>
          </p:nvPr>
        </p:nvSpPr>
        <p:spPr>
          <a:xfrm>
            <a:off x="286346" y="1546412"/>
            <a:ext cx="11617788" cy="4330860"/>
          </a:xfrm>
          <a:prstGeom prst="rect">
            <a:avLst/>
          </a:prstGeom>
          <a:ln>
            <a:noFill/>
          </a:ln>
        </p:spPr>
        <p:txBody>
          <a:bodyPr anchor="ctr">
            <a:normAutofit/>
          </a:bodyPr>
          <a:lstStyle>
            <a:lvl1pPr marL="0" indent="0">
              <a:lnSpc>
                <a:spcPts val="2600"/>
              </a:lnSpc>
              <a:spcBef>
                <a:spcPts val="0"/>
              </a:spcBef>
              <a:buNone/>
              <a:defRPr sz="2000" b="0">
                <a:solidFill>
                  <a:schemeClr val="tx1"/>
                </a:solidFill>
                <a:latin typeface="Calibri" panose="020F0502020204030204" pitchFamily="34" charset="0"/>
                <a:cs typeface="Calibri" panose="020F0502020204030204" pitchFamily="34" charset="0"/>
              </a:defRPr>
            </a:lvl1pPr>
          </a:lstStyle>
          <a:p>
            <a:pPr lvl="0"/>
            <a:r>
              <a:rPr lang="de-DE" dirty="0"/>
              <a:t>Text</a:t>
            </a:r>
          </a:p>
        </p:txBody>
      </p:sp>
      <p:sp>
        <p:nvSpPr>
          <p:cNvPr id="4" name="Rechteck 1">
            <a:extLst>
              <a:ext uri="{FF2B5EF4-FFF2-40B4-BE49-F238E27FC236}">
                <a16:creationId xmlns:a16="http://schemas.microsoft.com/office/drawing/2014/main" id="{9B4626A2-3A46-4841-8EA9-2789E9CF76F6}"/>
              </a:ext>
            </a:extLst>
          </p:cNvPr>
          <p:cNvSpPr/>
          <p:nvPr userDrawn="1"/>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Tree>
    <p:extLst>
      <p:ext uri="{BB962C8B-B14F-4D97-AF65-F5344CB8AC3E}">
        <p14:creationId xmlns:p14="http://schemas.microsoft.com/office/powerpoint/2010/main" val="885556569"/>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ENTSO-E Questions">
    <p:spTree>
      <p:nvGrpSpPr>
        <p:cNvPr id="1" name=""/>
        <p:cNvGrpSpPr/>
        <p:nvPr/>
      </p:nvGrpSpPr>
      <p:grpSpPr>
        <a:xfrm>
          <a:off x="0" y="0"/>
          <a:ext cx="0" cy="0"/>
          <a:chOff x="0" y="0"/>
          <a:chExt cx="0" cy="0"/>
        </a:xfrm>
      </p:grpSpPr>
      <p:sp>
        <p:nvSpPr>
          <p:cNvPr id="10" name="Textplatzhalter 11">
            <a:extLst>
              <a:ext uri="{FF2B5EF4-FFF2-40B4-BE49-F238E27FC236}">
                <a16:creationId xmlns:a16="http://schemas.microsoft.com/office/drawing/2014/main" id="{1EA47735-D6D7-44D9-B6A3-427A4B272959}"/>
              </a:ext>
            </a:extLst>
          </p:cNvPr>
          <p:cNvSpPr>
            <a:spLocks noGrp="1"/>
          </p:cNvSpPr>
          <p:nvPr>
            <p:ph type="body" sz="quarter" idx="12" hasCustomPrompt="1"/>
          </p:nvPr>
        </p:nvSpPr>
        <p:spPr>
          <a:xfrm>
            <a:off x="286346" y="1546412"/>
            <a:ext cx="11617788" cy="4330860"/>
          </a:xfrm>
          <a:prstGeom prst="rect">
            <a:avLst/>
          </a:prstGeom>
          <a:ln>
            <a:noFill/>
          </a:ln>
        </p:spPr>
        <p:txBody>
          <a:bodyPr anchor="ctr">
            <a:normAutofit/>
          </a:bodyPr>
          <a:lstStyle>
            <a:lvl1pPr marL="0" indent="0" algn="ctr">
              <a:lnSpc>
                <a:spcPts val="2600"/>
              </a:lnSpc>
              <a:spcBef>
                <a:spcPts val="0"/>
              </a:spcBef>
              <a:buNone/>
              <a:tabLst>
                <a:tab pos="3763963" algn="l"/>
              </a:tabLst>
              <a:defRPr sz="2800" b="1">
                <a:solidFill>
                  <a:srgbClr val="0F218B"/>
                </a:solidFill>
                <a:latin typeface="Calibri" panose="020F0502020204030204" pitchFamily="34" charset="0"/>
                <a:cs typeface="Calibri" panose="020F0502020204030204" pitchFamily="34" charset="0"/>
              </a:defRPr>
            </a:lvl1pPr>
          </a:lstStyle>
          <a:p>
            <a:pPr lvl="0"/>
            <a:r>
              <a:rPr lang="de-DE" dirty="0"/>
              <a:t>Questions?</a:t>
            </a:r>
          </a:p>
        </p:txBody>
      </p:sp>
      <p:sp>
        <p:nvSpPr>
          <p:cNvPr id="2" name="TextBox 1">
            <a:extLst>
              <a:ext uri="{FF2B5EF4-FFF2-40B4-BE49-F238E27FC236}">
                <a16:creationId xmlns:a16="http://schemas.microsoft.com/office/drawing/2014/main" id="{ED24F55E-FB99-4958-B7AF-F28A79322EB2}"/>
              </a:ext>
            </a:extLst>
          </p:cNvPr>
          <p:cNvSpPr txBox="1"/>
          <p:nvPr userDrawn="1"/>
        </p:nvSpPr>
        <p:spPr>
          <a:xfrm>
            <a:off x="5447928" y="4149080"/>
            <a:ext cx="3384376" cy="369332"/>
          </a:xfrm>
          <a:prstGeom prst="rect">
            <a:avLst/>
          </a:prstGeom>
          <a:noFill/>
        </p:spPr>
        <p:txBody>
          <a:bodyPr wrap="square" rtlCol="0">
            <a:spAutoFit/>
          </a:bodyPr>
          <a:lstStyle/>
          <a:p>
            <a:r>
              <a:rPr lang="en-US" dirty="0">
                <a:solidFill>
                  <a:srgbClr val="0F218B"/>
                </a:solidFill>
                <a:latin typeface="Calibri" panose="020F0502020204030204" pitchFamily="34" charset="0"/>
                <a:cs typeface="Calibri" panose="020F0502020204030204" pitchFamily="34" charset="0"/>
              </a:rPr>
              <a:t>contact:</a:t>
            </a:r>
            <a:endParaRPr lang="en-GB" dirty="0">
              <a:solidFill>
                <a:srgbClr val="0F218B"/>
              </a:solidFill>
              <a:latin typeface="Calibri" panose="020F0502020204030204" pitchFamily="34" charset="0"/>
              <a:cs typeface="Calibri" panose="020F0502020204030204" pitchFamily="34" charset="0"/>
            </a:endParaRPr>
          </a:p>
        </p:txBody>
      </p:sp>
      <p:sp>
        <p:nvSpPr>
          <p:cNvPr id="5" name="Rechteck 1">
            <a:extLst>
              <a:ext uri="{FF2B5EF4-FFF2-40B4-BE49-F238E27FC236}">
                <a16:creationId xmlns:a16="http://schemas.microsoft.com/office/drawing/2014/main" id="{C2D06D34-321E-4E67-BD6C-917AD342E7D4}"/>
              </a:ext>
            </a:extLst>
          </p:cNvPr>
          <p:cNvSpPr/>
          <p:nvPr userDrawn="1"/>
        </p:nvSpPr>
        <p:spPr>
          <a:xfrm rot="5400000" flipH="1">
            <a:off x="6064640" y="3063656"/>
            <a:ext cx="61200" cy="180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Tree>
    <p:extLst>
      <p:ext uri="{BB962C8B-B14F-4D97-AF65-F5344CB8AC3E}">
        <p14:creationId xmlns:p14="http://schemas.microsoft.com/office/powerpoint/2010/main" val="220878223"/>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D77462-215E-4B68-A18C-CFFBBF475EA9}" type="datetime1">
              <a:rPr lang="en-US" smtClean="0"/>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6D71C-ACD7-49D2-9689-F9C4024FAC38}" type="slidenum">
              <a:rPr lang="en-IE" smtClean="0">
                <a:solidFill>
                  <a:srgbClr val="3F3F3F">
                    <a:lumMod val="75000"/>
                    <a:lumOff val="25000"/>
                  </a:srgbClr>
                </a:solidFill>
              </a:rPr>
              <a:pPr/>
              <a:t>‹#›</a:t>
            </a:fld>
            <a:endParaRPr lang="en-IE">
              <a:solidFill>
                <a:srgbClr val="3F3F3F">
                  <a:lumMod val="75000"/>
                  <a:lumOff val="25000"/>
                </a:srgbClr>
              </a:solidFill>
            </a:endParaRPr>
          </a:p>
        </p:txBody>
      </p:sp>
    </p:spTree>
    <p:extLst>
      <p:ext uri="{BB962C8B-B14F-4D97-AF65-F5344CB8AC3E}">
        <p14:creationId xmlns:p14="http://schemas.microsoft.com/office/powerpoint/2010/main" val="21940515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TSO-E cover">
    <p:spTree>
      <p:nvGrpSpPr>
        <p:cNvPr id="1" name=""/>
        <p:cNvGrpSpPr/>
        <p:nvPr/>
      </p:nvGrpSpPr>
      <p:grpSpPr>
        <a:xfrm>
          <a:off x="0" y="0"/>
          <a:ext cx="0" cy="0"/>
          <a:chOff x="0" y="0"/>
          <a:chExt cx="0" cy="0"/>
        </a:xfrm>
      </p:grpSpPr>
      <p:sp>
        <p:nvSpPr>
          <p:cNvPr id="6" name="Titel 3">
            <a:extLst>
              <a:ext uri="{FF2B5EF4-FFF2-40B4-BE49-F238E27FC236}">
                <a16:creationId xmlns:a16="http://schemas.microsoft.com/office/drawing/2014/main" id="{5F90F962-EC44-4B4B-88CC-6DE2AEAE4E2C}"/>
              </a:ext>
            </a:extLst>
          </p:cNvPr>
          <p:cNvSpPr>
            <a:spLocks noGrp="1"/>
          </p:cNvSpPr>
          <p:nvPr>
            <p:ph type="title" hasCustomPrompt="1"/>
          </p:nvPr>
        </p:nvSpPr>
        <p:spPr>
          <a:xfrm>
            <a:off x="672001" y="440669"/>
            <a:ext cx="11281639" cy="825489"/>
          </a:xfrm>
          <a:prstGeom prst="rect">
            <a:avLst/>
          </a:prstGeom>
        </p:spPr>
        <p:txBody>
          <a:bodyPr anchor="b"/>
          <a:lstStyle>
            <a:lvl1pPr>
              <a:lnSpc>
                <a:spcPts val="3200"/>
              </a:lnSpc>
              <a:defRPr sz="3000" b="1">
                <a:solidFill>
                  <a:srgbClr val="0F218B"/>
                </a:solidFill>
                <a:latin typeface="Calibri" panose="020F0502020204030204" pitchFamily="34" charset="0"/>
                <a:cs typeface="Calibri" panose="020F0502020204030204" pitchFamily="34" charset="0"/>
              </a:defRPr>
            </a:lvl1pPr>
          </a:lstStyle>
          <a:p>
            <a:r>
              <a:rPr lang="de-DE" dirty="0"/>
              <a:t>Title ENTSO-E PowerPoint-</a:t>
            </a:r>
            <a:r>
              <a:rPr lang="de-DE" dirty="0" err="1"/>
              <a:t>Presentation</a:t>
            </a:r>
            <a:br>
              <a:rPr lang="de-DE" dirty="0"/>
            </a:br>
            <a:r>
              <a:rPr lang="de-DE" dirty="0" err="1"/>
              <a:t>may</a:t>
            </a:r>
            <a:r>
              <a:rPr lang="de-DE" dirty="0"/>
              <a:t> </a:t>
            </a:r>
            <a:r>
              <a:rPr lang="de-DE" dirty="0" err="1"/>
              <a:t>expand</a:t>
            </a:r>
            <a:r>
              <a:rPr lang="de-DE" dirty="0"/>
              <a:t> </a:t>
            </a:r>
            <a:r>
              <a:rPr lang="de-DE" dirty="0" err="1"/>
              <a:t>over</a:t>
            </a:r>
            <a:r>
              <a:rPr lang="de-DE" dirty="0"/>
              <a:t> </a:t>
            </a:r>
            <a:r>
              <a:rPr lang="de-DE" dirty="0" err="1"/>
              <a:t>two</a:t>
            </a:r>
            <a:r>
              <a:rPr lang="de-DE" dirty="0"/>
              <a:t> </a:t>
            </a:r>
            <a:r>
              <a:rPr lang="de-DE" dirty="0" err="1"/>
              <a:t>lines</a:t>
            </a:r>
            <a:r>
              <a:rPr lang="de-DE" dirty="0"/>
              <a:t>, </a:t>
            </a:r>
            <a:r>
              <a:rPr lang="de-DE" dirty="0" err="1"/>
              <a:t>click</a:t>
            </a:r>
            <a:r>
              <a:rPr lang="de-DE" dirty="0"/>
              <a:t> </a:t>
            </a:r>
            <a:r>
              <a:rPr lang="de-DE" dirty="0" err="1"/>
              <a:t>to</a:t>
            </a:r>
            <a:r>
              <a:rPr lang="de-DE" dirty="0"/>
              <a:t> </a:t>
            </a:r>
            <a:r>
              <a:rPr lang="de-DE" dirty="0" err="1"/>
              <a:t>edit</a:t>
            </a:r>
            <a:endParaRPr lang="de-DE" dirty="0"/>
          </a:p>
        </p:txBody>
      </p:sp>
      <p:sp>
        <p:nvSpPr>
          <p:cNvPr id="7" name="Textplatzhalter 7">
            <a:extLst>
              <a:ext uri="{FF2B5EF4-FFF2-40B4-BE49-F238E27FC236}">
                <a16:creationId xmlns:a16="http://schemas.microsoft.com/office/drawing/2014/main" id="{467AF61E-3DB1-46D3-B78F-353826D8C23C}"/>
              </a:ext>
            </a:extLst>
          </p:cNvPr>
          <p:cNvSpPr>
            <a:spLocks noGrp="1"/>
          </p:cNvSpPr>
          <p:nvPr>
            <p:ph type="body" sz="quarter" idx="12" hasCustomPrompt="1"/>
          </p:nvPr>
        </p:nvSpPr>
        <p:spPr>
          <a:xfrm>
            <a:off x="672001" y="1451044"/>
            <a:ext cx="11281639" cy="465789"/>
          </a:xfrm>
          <a:prstGeom prst="rect">
            <a:avLst/>
          </a:prstGeom>
        </p:spPr>
        <p:txBody>
          <a:bodyPr>
            <a:normAutofit/>
          </a:bodyPr>
          <a:lstStyle>
            <a:lvl1pPr marL="0" indent="0">
              <a:lnSpc>
                <a:spcPts val="2600"/>
              </a:lnSpc>
              <a:spcBef>
                <a:spcPts val="0"/>
              </a:spcBef>
              <a:buNone/>
              <a:defRPr sz="2000" b="0" i="0">
                <a:solidFill>
                  <a:srgbClr val="009992"/>
                </a:solidFill>
                <a:latin typeface="Calibri" panose="020F0502020204030204" pitchFamily="34" charset="0"/>
                <a:cs typeface="Calibri" panose="020F0502020204030204" pitchFamily="34" charset="0"/>
              </a:defRPr>
            </a:lvl1pPr>
            <a:lvl2pPr marL="457200" indent="0">
              <a:lnSpc>
                <a:spcPts val="2600"/>
              </a:lnSpc>
              <a:buNone/>
              <a:defRPr/>
            </a:lvl2pPr>
            <a:lvl3pPr marL="914400" indent="0">
              <a:buNone/>
              <a:defRPr/>
            </a:lvl3pPr>
          </a:lstStyle>
          <a:p>
            <a:pPr lvl="0"/>
            <a:r>
              <a:rPr lang="de-DE" dirty="0"/>
              <a:t>Subheadline, </a:t>
            </a:r>
            <a:r>
              <a:rPr lang="de-DE" dirty="0" err="1"/>
              <a:t>click</a:t>
            </a:r>
            <a:r>
              <a:rPr lang="de-DE" dirty="0"/>
              <a:t> </a:t>
            </a:r>
            <a:r>
              <a:rPr lang="de-DE" dirty="0" err="1"/>
              <a:t>to</a:t>
            </a:r>
            <a:r>
              <a:rPr lang="de-DE" dirty="0"/>
              <a:t> </a:t>
            </a:r>
            <a:r>
              <a:rPr lang="de-DE" dirty="0" err="1"/>
              <a:t>edit</a:t>
            </a:r>
            <a:r>
              <a:rPr lang="de-DE" dirty="0"/>
              <a:t>. Change </a:t>
            </a:r>
            <a:r>
              <a:rPr lang="de-DE" dirty="0" err="1"/>
              <a:t>picture</a:t>
            </a:r>
            <a:r>
              <a:rPr lang="de-DE" dirty="0"/>
              <a:t> in View &gt; Slide Master &gt; Slide Master 1</a:t>
            </a:r>
          </a:p>
        </p:txBody>
      </p:sp>
      <p:sp>
        <p:nvSpPr>
          <p:cNvPr id="9" name="Rechteck 1">
            <a:extLst>
              <a:ext uri="{FF2B5EF4-FFF2-40B4-BE49-F238E27FC236}">
                <a16:creationId xmlns:a16="http://schemas.microsoft.com/office/drawing/2014/main" id="{035B4328-DEEE-478B-89C8-2C140DE8D96C}"/>
              </a:ext>
            </a:extLst>
          </p:cNvPr>
          <p:cNvSpPr/>
          <p:nvPr userDrawn="1"/>
        </p:nvSpPr>
        <p:spPr>
          <a:xfrm flipH="1">
            <a:off x="480001" y="432000"/>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Tree>
    <p:extLst>
      <p:ext uri="{BB962C8B-B14F-4D97-AF65-F5344CB8AC3E}">
        <p14:creationId xmlns:p14="http://schemas.microsoft.com/office/powerpoint/2010/main" val="2727783580"/>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1956">
          <p15:clr>
            <a:srgbClr val="FBAE40"/>
          </p15:clr>
        </p15:guide>
        <p15:guide id="4" pos="3659">
          <p15:clr>
            <a:srgbClr val="A4A3A4"/>
          </p15:clr>
        </p15:guide>
        <p15:guide id="5" orient="horz" pos="1865">
          <p15:clr>
            <a:srgbClr val="A4A3A4"/>
          </p15:clr>
        </p15:guide>
        <p15:guide id="6" orient="horz" pos="391">
          <p15:clr>
            <a:srgbClr val="A4A3A4"/>
          </p15:clr>
        </p15:guide>
        <p15:guide id="7" orient="horz" pos="1003">
          <p15:clr>
            <a:srgbClr val="A4A3A4"/>
          </p15:clr>
        </p15:guide>
        <p15:guide id="8" orient="horz" pos="913">
          <p15:clr>
            <a:srgbClr val="A4A3A4"/>
          </p15:clr>
        </p15:guide>
        <p15:guide id="9" pos="181">
          <p15:clr>
            <a:srgbClr val="A4A3A4"/>
          </p15:clr>
        </p15:guide>
        <p15:guide id="10"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8_ENTSO-E Three columns">
    <p:spTree>
      <p:nvGrpSpPr>
        <p:cNvPr id="1" name=""/>
        <p:cNvGrpSpPr/>
        <p:nvPr/>
      </p:nvGrpSpPr>
      <p:grpSpPr>
        <a:xfrm>
          <a:off x="0" y="0"/>
          <a:ext cx="0" cy="0"/>
          <a:chOff x="0" y="0"/>
          <a:chExt cx="0" cy="0"/>
        </a:xfrm>
      </p:grpSpPr>
      <p:sp>
        <p:nvSpPr>
          <p:cNvPr id="13" name="Textplatzhalter 3"/>
          <p:cNvSpPr>
            <a:spLocks noGrp="1"/>
          </p:cNvSpPr>
          <p:nvPr>
            <p:ph type="body" sz="quarter" idx="16" hasCustomPrompt="1"/>
          </p:nvPr>
        </p:nvSpPr>
        <p:spPr>
          <a:xfrm>
            <a:off x="382588" y="1297579"/>
            <a:ext cx="11616265" cy="367709"/>
          </a:xfrm>
          <a:prstGeom prst="rect">
            <a:avLst/>
          </a:prstGeom>
        </p:spPr>
        <p:txBody>
          <a:bodyPr>
            <a:normAutofit/>
          </a:bodyPr>
          <a:lstStyle>
            <a:lvl1pPr>
              <a:defRPr sz="1800" b="1">
                <a:solidFill>
                  <a:srgbClr val="0F218B"/>
                </a:solidFill>
                <a:latin typeface="Calibri" panose="020F0502020204030204" pitchFamily="34" charset="0"/>
                <a:cs typeface="Calibri" panose="020F0502020204030204" pitchFamily="34" charset="0"/>
              </a:defRPr>
            </a:lvl1pPr>
          </a:lstStyle>
          <a:p>
            <a:pPr lvl="0"/>
            <a:r>
              <a:rPr lang="de-DE" dirty="0"/>
              <a:t>Headline 3</a:t>
            </a:r>
          </a:p>
        </p:txBody>
      </p:sp>
      <p:sp>
        <p:nvSpPr>
          <p:cNvPr id="14" name="Inhaltsplatzhalter 2">
            <a:extLst>
              <a:ext uri="{FF2B5EF4-FFF2-40B4-BE49-F238E27FC236}">
                <a16:creationId xmlns:a16="http://schemas.microsoft.com/office/drawing/2014/main" id="{9341F4E3-0CAE-4A14-AD42-9C698E28F0E7}"/>
              </a:ext>
            </a:extLst>
          </p:cNvPr>
          <p:cNvSpPr>
            <a:spLocks noGrp="1"/>
          </p:cNvSpPr>
          <p:nvPr>
            <p:ph idx="18" hasCustomPrompt="1"/>
          </p:nvPr>
        </p:nvSpPr>
        <p:spPr>
          <a:xfrm>
            <a:off x="380339" y="1844824"/>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5" name="Inhaltsplatzhalter 2">
            <a:extLst>
              <a:ext uri="{FF2B5EF4-FFF2-40B4-BE49-F238E27FC236}">
                <a16:creationId xmlns:a16="http://schemas.microsoft.com/office/drawing/2014/main" id="{E742937F-ADF9-487A-AB88-EE6EE0E8FD08}"/>
              </a:ext>
            </a:extLst>
          </p:cNvPr>
          <p:cNvSpPr>
            <a:spLocks noGrp="1"/>
          </p:cNvSpPr>
          <p:nvPr>
            <p:ph idx="19" hasCustomPrompt="1"/>
          </p:nvPr>
        </p:nvSpPr>
        <p:spPr>
          <a:xfrm>
            <a:off x="7923229" y="1844822"/>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7" name="Inhaltsplatzhalter 2">
            <a:extLst>
              <a:ext uri="{FF2B5EF4-FFF2-40B4-BE49-F238E27FC236}">
                <a16:creationId xmlns:a16="http://schemas.microsoft.com/office/drawing/2014/main" id="{C1294B06-543C-439B-844D-292C65223D9D}"/>
              </a:ext>
            </a:extLst>
          </p:cNvPr>
          <p:cNvSpPr>
            <a:spLocks noGrp="1"/>
          </p:cNvSpPr>
          <p:nvPr>
            <p:ph idx="20" hasCustomPrompt="1"/>
          </p:nvPr>
        </p:nvSpPr>
        <p:spPr>
          <a:xfrm>
            <a:off x="4151784" y="1844823"/>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1" name="Textplatzhalter 11">
            <a:extLst>
              <a:ext uri="{FF2B5EF4-FFF2-40B4-BE49-F238E27FC236}">
                <a16:creationId xmlns:a16="http://schemas.microsoft.com/office/drawing/2014/main" id="{CDA0278C-3CB1-4B5A-B6A3-7F8C901572EF}"/>
              </a:ext>
            </a:extLst>
          </p:cNvPr>
          <p:cNvSpPr>
            <a:spLocks noGrp="1"/>
          </p:cNvSpPr>
          <p:nvPr>
            <p:ph type="body" sz="quarter" idx="12" hasCustomPrompt="1"/>
          </p:nvPr>
        </p:nvSpPr>
        <p:spPr>
          <a:xfrm>
            <a:off x="382588" y="785744"/>
            <a:ext cx="11617788" cy="442428"/>
          </a:xfrm>
          <a:prstGeom prst="rect">
            <a:avLst/>
          </a:prstGeom>
          <a:ln>
            <a:noFill/>
          </a:ln>
        </p:spPr>
        <p:txBody>
          <a:bodyPr anchor="ctr">
            <a:normAutofit/>
          </a:bodyPr>
          <a:lstStyle>
            <a:lvl1pPr marL="0" indent="0">
              <a:lnSpc>
                <a:spcPts val="2600"/>
              </a:lnSpc>
              <a:spcBef>
                <a:spcPts val="0"/>
              </a:spcBef>
              <a:buNone/>
              <a:defRPr sz="2000" b="0">
                <a:solidFill>
                  <a:srgbClr val="00947F"/>
                </a:solidFill>
                <a:latin typeface="Calibri" panose="020F0502020204030204" pitchFamily="34" charset="0"/>
                <a:cs typeface="Calibri" panose="020F0502020204030204" pitchFamily="34" charset="0"/>
              </a:defRPr>
            </a:lvl1pPr>
          </a:lstStyle>
          <a:p>
            <a:pPr lvl="0"/>
            <a:r>
              <a:rPr lang="de-DE" dirty="0"/>
              <a:t>Click </a:t>
            </a:r>
            <a:r>
              <a:rPr lang="de-DE" dirty="0" err="1"/>
              <a:t>here</a:t>
            </a:r>
            <a:r>
              <a:rPr lang="de-DE" dirty="0"/>
              <a:t> </a:t>
            </a:r>
            <a:r>
              <a:rPr lang="de-DE" dirty="0" err="1"/>
              <a:t>to</a:t>
            </a:r>
            <a:r>
              <a:rPr lang="de-DE" dirty="0"/>
              <a:t> </a:t>
            </a:r>
            <a:r>
              <a:rPr lang="de-DE" dirty="0" err="1"/>
              <a:t>edit</a:t>
            </a:r>
            <a:r>
              <a:rPr lang="de-DE" dirty="0"/>
              <a:t> Headline 2 </a:t>
            </a:r>
          </a:p>
        </p:txBody>
      </p:sp>
      <p:sp>
        <p:nvSpPr>
          <p:cNvPr id="2" name="Title 1">
            <a:extLst>
              <a:ext uri="{FF2B5EF4-FFF2-40B4-BE49-F238E27FC236}">
                <a16:creationId xmlns:a16="http://schemas.microsoft.com/office/drawing/2014/main" id="{023560D4-8B1C-40CF-9D32-C258EB503067}"/>
              </a:ext>
            </a:extLst>
          </p:cNvPr>
          <p:cNvSpPr>
            <a:spLocks noGrp="1"/>
          </p:cNvSpPr>
          <p:nvPr>
            <p:ph type="title"/>
          </p:nvPr>
        </p:nvSpPr>
        <p:spPr>
          <a:xfrm>
            <a:off x="838200" y="365125"/>
            <a:ext cx="10515600" cy="1325563"/>
          </a:xfrm>
          <a:prstGeom prst="rect">
            <a:avLst/>
          </a:prstGeom>
        </p:spPr>
        <p:txBody>
          <a:bodyPr/>
          <a:lstStyle/>
          <a:p>
            <a:r>
              <a:rPr lang="en-US" dirty="0"/>
              <a:t>Click to edit Master title style</a:t>
            </a:r>
            <a:endParaRPr lang="en-BE" dirty="0"/>
          </a:p>
        </p:txBody>
      </p:sp>
    </p:spTree>
    <p:extLst>
      <p:ext uri="{BB962C8B-B14F-4D97-AF65-F5344CB8AC3E}">
        <p14:creationId xmlns:p14="http://schemas.microsoft.com/office/powerpoint/2010/main" val="932663051"/>
      </p:ext>
    </p:extLst>
  </p:cSld>
  <p:clrMapOvr>
    <a:masterClrMapping/>
  </p:clrMapOvr>
  <p:extLst>
    <p:ext uri="{DCECCB84-F9BA-43D5-87BE-67443E8EF086}">
      <p15:sldGuideLst xmlns:p15="http://schemas.microsoft.com/office/powerpoint/2012/main">
        <p15:guide id="2" orient="horz" pos="368">
          <p15:clr>
            <a:srgbClr val="A4A3A4"/>
          </p15:clr>
        </p15:guide>
        <p15:guide id="3" orient="horz" pos="913">
          <p15:clr>
            <a:srgbClr val="A4A3A4"/>
          </p15:clr>
        </p15:guide>
        <p15:guide id="4" orient="horz" pos="1049">
          <p15:clr>
            <a:srgbClr val="A4A3A4"/>
          </p15:clr>
        </p15:guide>
        <p15:guide id="5" orient="horz" pos="1480">
          <p15:clr>
            <a:srgbClr val="A4A3A4"/>
          </p15:clr>
        </p15:guide>
        <p15:guide id="6" orient="horz" pos="1548">
          <p15:clr>
            <a:srgbClr val="A4A3A4"/>
          </p15:clr>
        </p15:guide>
        <p15:guide id="7" orient="horz" pos="3634">
          <p15:clr>
            <a:srgbClr val="A4A3A4"/>
          </p15:clr>
        </p15:guide>
        <p15:guide id="8" pos="181">
          <p15:clr>
            <a:srgbClr val="A4A3A4"/>
          </p15:clr>
        </p15:guide>
        <p15:guide id="9" pos="7499">
          <p15:clr>
            <a:srgbClr val="A4A3A4"/>
          </p15:clr>
        </p15:guide>
        <p15:guide id="10" pos="3931">
          <p15:clr>
            <a:srgbClr val="A4A3A4"/>
          </p15:clr>
        </p15:guide>
        <p15:guide id="11" pos="3749">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ENTSO-E Chapter Cover Page">
    <p:spTree>
      <p:nvGrpSpPr>
        <p:cNvPr id="1" name=""/>
        <p:cNvGrpSpPr/>
        <p:nvPr/>
      </p:nvGrpSpPr>
      <p:grpSpPr>
        <a:xfrm>
          <a:off x="0" y="0"/>
          <a:ext cx="0" cy="0"/>
          <a:chOff x="0" y="0"/>
          <a:chExt cx="0" cy="0"/>
        </a:xfrm>
      </p:grpSpPr>
      <p:sp>
        <p:nvSpPr>
          <p:cNvPr id="4" name="Titel 5">
            <a:extLst>
              <a:ext uri="{FF2B5EF4-FFF2-40B4-BE49-F238E27FC236}">
                <a16:creationId xmlns:a16="http://schemas.microsoft.com/office/drawing/2014/main" id="{0C954197-7D64-4D34-8F28-1EF6B400116D}"/>
              </a:ext>
            </a:extLst>
          </p:cNvPr>
          <p:cNvSpPr>
            <a:spLocks noGrp="1"/>
          </p:cNvSpPr>
          <p:nvPr>
            <p:ph type="title" hasCustomPrompt="1"/>
          </p:nvPr>
        </p:nvSpPr>
        <p:spPr>
          <a:xfrm>
            <a:off x="382588" y="462201"/>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Headline 1</a:t>
            </a:r>
          </a:p>
        </p:txBody>
      </p:sp>
      <p:sp>
        <p:nvSpPr>
          <p:cNvPr id="5" name="Textplatzhalter 11">
            <a:extLst>
              <a:ext uri="{FF2B5EF4-FFF2-40B4-BE49-F238E27FC236}">
                <a16:creationId xmlns:a16="http://schemas.microsoft.com/office/drawing/2014/main" id="{8D6C9DB8-295B-4A24-93FC-21EEC3EFA22B}"/>
              </a:ext>
            </a:extLst>
          </p:cNvPr>
          <p:cNvSpPr>
            <a:spLocks noGrp="1"/>
          </p:cNvSpPr>
          <p:nvPr>
            <p:ph type="body" sz="quarter" idx="12" hasCustomPrompt="1"/>
          </p:nvPr>
        </p:nvSpPr>
        <p:spPr>
          <a:xfrm>
            <a:off x="382588" y="1052736"/>
            <a:ext cx="11617788" cy="442428"/>
          </a:xfrm>
          <a:prstGeom prst="rect">
            <a:avLst/>
          </a:prstGeom>
          <a:ln>
            <a:noFill/>
          </a:ln>
        </p:spPr>
        <p:txBody>
          <a:bodyPr anchor="ctr">
            <a:normAutofit/>
          </a:bodyPr>
          <a:lstStyle>
            <a:lvl1pPr marL="0" indent="0">
              <a:lnSpc>
                <a:spcPts val="2600"/>
              </a:lnSpc>
              <a:spcBef>
                <a:spcPts val="0"/>
              </a:spcBef>
              <a:buNone/>
              <a:defRPr sz="2000" b="0">
                <a:solidFill>
                  <a:srgbClr val="00947F"/>
                </a:solidFill>
                <a:latin typeface="Calibri" panose="020F0502020204030204" pitchFamily="34" charset="0"/>
                <a:cs typeface="Calibri" panose="020F0502020204030204" pitchFamily="34" charset="0"/>
              </a:defRPr>
            </a:lvl1pPr>
          </a:lstStyle>
          <a:p>
            <a:pPr lvl="0"/>
            <a:r>
              <a:rPr lang="de-DE" dirty="0"/>
              <a:t>Click </a:t>
            </a:r>
            <a:r>
              <a:rPr lang="de-DE" dirty="0" err="1"/>
              <a:t>here</a:t>
            </a:r>
            <a:r>
              <a:rPr lang="de-DE" dirty="0"/>
              <a:t> </a:t>
            </a:r>
            <a:r>
              <a:rPr lang="de-DE" dirty="0" err="1"/>
              <a:t>to</a:t>
            </a:r>
            <a:r>
              <a:rPr lang="de-DE" dirty="0"/>
              <a:t> </a:t>
            </a:r>
            <a:r>
              <a:rPr lang="de-DE" dirty="0" err="1"/>
              <a:t>edit</a:t>
            </a:r>
            <a:r>
              <a:rPr lang="de-DE" dirty="0"/>
              <a:t> Headline 2 </a:t>
            </a:r>
          </a:p>
        </p:txBody>
      </p:sp>
      <p:sp>
        <p:nvSpPr>
          <p:cNvPr id="6" name="Rechteck 1">
            <a:extLst>
              <a:ext uri="{FF2B5EF4-FFF2-40B4-BE49-F238E27FC236}">
                <a16:creationId xmlns:a16="http://schemas.microsoft.com/office/drawing/2014/main" id="{85D10C7F-02F8-4973-9189-D765EE913151}"/>
              </a:ext>
            </a:extLst>
          </p:cNvPr>
          <p:cNvSpPr/>
          <p:nvPr userDrawn="1"/>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
        <p:nvSpPr>
          <p:cNvPr id="7" name="Textplatzhalter 3">
            <a:extLst>
              <a:ext uri="{FF2B5EF4-FFF2-40B4-BE49-F238E27FC236}">
                <a16:creationId xmlns:a16="http://schemas.microsoft.com/office/drawing/2014/main" id="{775BEC16-E675-4BAF-B113-35B0D486722B}"/>
              </a:ext>
            </a:extLst>
          </p:cNvPr>
          <p:cNvSpPr>
            <a:spLocks noGrp="1"/>
          </p:cNvSpPr>
          <p:nvPr>
            <p:ph type="body" sz="quarter" idx="16" hasCustomPrompt="1"/>
          </p:nvPr>
        </p:nvSpPr>
        <p:spPr>
          <a:xfrm>
            <a:off x="384111" y="1545377"/>
            <a:ext cx="11616265" cy="367709"/>
          </a:xfrm>
          <a:prstGeom prst="rect">
            <a:avLst/>
          </a:prstGeom>
        </p:spPr>
        <p:txBody>
          <a:bodyPr>
            <a:normAutofit/>
          </a:bodyPr>
          <a:lstStyle>
            <a:lvl1pPr>
              <a:defRPr sz="1800" b="1">
                <a:solidFill>
                  <a:srgbClr val="0F218B"/>
                </a:solidFill>
                <a:latin typeface="Calibri" panose="020F0502020204030204" pitchFamily="34" charset="0"/>
                <a:cs typeface="Calibri" panose="020F0502020204030204" pitchFamily="34" charset="0"/>
              </a:defRPr>
            </a:lvl1pPr>
          </a:lstStyle>
          <a:p>
            <a:pPr lvl="0"/>
            <a:r>
              <a:rPr lang="de-DE" dirty="0"/>
              <a:t>Headline 3</a:t>
            </a:r>
          </a:p>
        </p:txBody>
      </p:sp>
    </p:spTree>
    <p:extLst>
      <p:ext uri="{BB962C8B-B14F-4D97-AF65-F5344CB8AC3E}">
        <p14:creationId xmlns:p14="http://schemas.microsoft.com/office/powerpoint/2010/main" val="1000245530"/>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ENTSO-E Chapter Cover Page">
    <p:spTree>
      <p:nvGrpSpPr>
        <p:cNvPr id="1" name=""/>
        <p:cNvGrpSpPr/>
        <p:nvPr/>
      </p:nvGrpSpPr>
      <p:grpSpPr>
        <a:xfrm>
          <a:off x="0" y="0"/>
          <a:ext cx="0" cy="0"/>
          <a:chOff x="0" y="0"/>
          <a:chExt cx="0" cy="0"/>
        </a:xfrm>
      </p:grpSpPr>
      <p:sp>
        <p:nvSpPr>
          <p:cNvPr id="4" name="Titel 5">
            <a:extLst>
              <a:ext uri="{FF2B5EF4-FFF2-40B4-BE49-F238E27FC236}">
                <a16:creationId xmlns:a16="http://schemas.microsoft.com/office/drawing/2014/main" id="{0C954197-7D64-4D34-8F28-1EF6B400116D}"/>
              </a:ext>
            </a:extLst>
          </p:cNvPr>
          <p:cNvSpPr>
            <a:spLocks noGrp="1"/>
          </p:cNvSpPr>
          <p:nvPr>
            <p:ph type="title" hasCustomPrompt="1"/>
          </p:nvPr>
        </p:nvSpPr>
        <p:spPr>
          <a:xfrm>
            <a:off x="382588" y="462201"/>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Headline 1</a:t>
            </a:r>
          </a:p>
        </p:txBody>
      </p:sp>
      <p:sp>
        <p:nvSpPr>
          <p:cNvPr id="5" name="Textplatzhalter 11">
            <a:extLst>
              <a:ext uri="{FF2B5EF4-FFF2-40B4-BE49-F238E27FC236}">
                <a16:creationId xmlns:a16="http://schemas.microsoft.com/office/drawing/2014/main" id="{8D6C9DB8-295B-4A24-93FC-21EEC3EFA22B}"/>
              </a:ext>
            </a:extLst>
          </p:cNvPr>
          <p:cNvSpPr>
            <a:spLocks noGrp="1"/>
          </p:cNvSpPr>
          <p:nvPr>
            <p:ph type="body" sz="quarter" idx="12" hasCustomPrompt="1"/>
          </p:nvPr>
        </p:nvSpPr>
        <p:spPr>
          <a:xfrm>
            <a:off x="382588" y="1052736"/>
            <a:ext cx="11617788" cy="442428"/>
          </a:xfrm>
          <a:prstGeom prst="rect">
            <a:avLst/>
          </a:prstGeom>
          <a:ln>
            <a:noFill/>
          </a:ln>
        </p:spPr>
        <p:txBody>
          <a:bodyPr anchor="ctr">
            <a:normAutofit/>
          </a:bodyPr>
          <a:lstStyle>
            <a:lvl1pPr marL="0" indent="0">
              <a:lnSpc>
                <a:spcPts val="2600"/>
              </a:lnSpc>
              <a:spcBef>
                <a:spcPts val="0"/>
              </a:spcBef>
              <a:buNone/>
              <a:defRPr sz="2000" b="0">
                <a:solidFill>
                  <a:srgbClr val="00947F"/>
                </a:solidFill>
                <a:latin typeface="Calibri" panose="020F0502020204030204" pitchFamily="34" charset="0"/>
                <a:cs typeface="Calibri" panose="020F0502020204030204" pitchFamily="34" charset="0"/>
              </a:defRPr>
            </a:lvl1pPr>
          </a:lstStyle>
          <a:p>
            <a:pPr lvl="0"/>
            <a:r>
              <a:rPr lang="de-DE" dirty="0"/>
              <a:t>Click </a:t>
            </a:r>
            <a:r>
              <a:rPr lang="de-DE" dirty="0" err="1"/>
              <a:t>here</a:t>
            </a:r>
            <a:r>
              <a:rPr lang="de-DE" dirty="0"/>
              <a:t> </a:t>
            </a:r>
            <a:r>
              <a:rPr lang="de-DE" dirty="0" err="1"/>
              <a:t>to</a:t>
            </a:r>
            <a:r>
              <a:rPr lang="de-DE" dirty="0"/>
              <a:t> </a:t>
            </a:r>
            <a:r>
              <a:rPr lang="de-DE" dirty="0" err="1"/>
              <a:t>edit</a:t>
            </a:r>
            <a:r>
              <a:rPr lang="de-DE" dirty="0"/>
              <a:t> Headline 2 </a:t>
            </a:r>
          </a:p>
        </p:txBody>
      </p:sp>
      <p:sp>
        <p:nvSpPr>
          <p:cNvPr id="6" name="Rechteck 1">
            <a:extLst>
              <a:ext uri="{FF2B5EF4-FFF2-40B4-BE49-F238E27FC236}">
                <a16:creationId xmlns:a16="http://schemas.microsoft.com/office/drawing/2014/main" id="{85D10C7F-02F8-4973-9189-D765EE913151}"/>
              </a:ext>
            </a:extLst>
          </p:cNvPr>
          <p:cNvSpPr/>
          <p:nvPr userDrawn="1"/>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
        <p:nvSpPr>
          <p:cNvPr id="7" name="Textplatzhalter 3">
            <a:extLst>
              <a:ext uri="{FF2B5EF4-FFF2-40B4-BE49-F238E27FC236}">
                <a16:creationId xmlns:a16="http://schemas.microsoft.com/office/drawing/2014/main" id="{775BEC16-E675-4BAF-B113-35B0D486722B}"/>
              </a:ext>
            </a:extLst>
          </p:cNvPr>
          <p:cNvSpPr>
            <a:spLocks noGrp="1"/>
          </p:cNvSpPr>
          <p:nvPr>
            <p:ph type="body" sz="quarter" idx="16" hasCustomPrompt="1"/>
          </p:nvPr>
        </p:nvSpPr>
        <p:spPr>
          <a:xfrm>
            <a:off x="384111" y="1545377"/>
            <a:ext cx="11616265" cy="367709"/>
          </a:xfrm>
          <a:prstGeom prst="rect">
            <a:avLst/>
          </a:prstGeom>
        </p:spPr>
        <p:txBody>
          <a:bodyPr>
            <a:normAutofit/>
          </a:bodyPr>
          <a:lstStyle>
            <a:lvl1pPr>
              <a:defRPr sz="1800" b="1">
                <a:solidFill>
                  <a:srgbClr val="0F218B"/>
                </a:solidFill>
                <a:latin typeface="Calibri" panose="020F0502020204030204" pitchFamily="34" charset="0"/>
                <a:cs typeface="Calibri" panose="020F0502020204030204" pitchFamily="34" charset="0"/>
              </a:defRPr>
            </a:lvl1pPr>
          </a:lstStyle>
          <a:p>
            <a:pPr lvl="0"/>
            <a:r>
              <a:rPr lang="de-DE" dirty="0"/>
              <a:t>Headline 3</a:t>
            </a:r>
          </a:p>
        </p:txBody>
      </p:sp>
    </p:spTree>
    <p:extLst>
      <p:ext uri="{BB962C8B-B14F-4D97-AF65-F5344CB8AC3E}">
        <p14:creationId xmlns:p14="http://schemas.microsoft.com/office/powerpoint/2010/main" val="1658733447"/>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ENTSO-E Chapter Cover Page">
    <p:spTree>
      <p:nvGrpSpPr>
        <p:cNvPr id="1" name=""/>
        <p:cNvGrpSpPr/>
        <p:nvPr/>
      </p:nvGrpSpPr>
      <p:grpSpPr>
        <a:xfrm>
          <a:off x="0" y="0"/>
          <a:ext cx="0" cy="0"/>
          <a:chOff x="0" y="0"/>
          <a:chExt cx="0" cy="0"/>
        </a:xfrm>
      </p:grpSpPr>
      <p:sp>
        <p:nvSpPr>
          <p:cNvPr id="4" name="Titel 5">
            <a:extLst>
              <a:ext uri="{FF2B5EF4-FFF2-40B4-BE49-F238E27FC236}">
                <a16:creationId xmlns:a16="http://schemas.microsoft.com/office/drawing/2014/main" id="{0C954197-7D64-4D34-8F28-1EF6B400116D}"/>
              </a:ext>
            </a:extLst>
          </p:cNvPr>
          <p:cNvSpPr>
            <a:spLocks noGrp="1"/>
          </p:cNvSpPr>
          <p:nvPr>
            <p:ph type="title" hasCustomPrompt="1"/>
          </p:nvPr>
        </p:nvSpPr>
        <p:spPr>
          <a:xfrm>
            <a:off x="285639" y="3074577"/>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Chapter </a:t>
            </a:r>
            <a:r>
              <a:rPr lang="de-DE" dirty="0" err="1"/>
              <a:t>slide</a:t>
            </a:r>
            <a:endParaRPr lang="de-DE" dirty="0"/>
          </a:p>
        </p:txBody>
      </p:sp>
      <p:sp>
        <p:nvSpPr>
          <p:cNvPr id="6" name="Rechteck 1">
            <a:extLst>
              <a:ext uri="{FF2B5EF4-FFF2-40B4-BE49-F238E27FC236}">
                <a16:creationId xmlns:a16="http://schemas.microsoft.com/office/drawing/2014/main" id="{85D10C7F-02F8-4973-9189-D765EE913151}"/>
              </a:ext>
            </a:extLst>
          </p:cNvPr>
          <p:cNvSpPr/>
          <p:nvPr userDrawn="1"/>
        </p:nvSpPr>
        <p:spPr>
          <a:xfrm flipH="1">
            <a:off x="254397" y="2892810"/>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Tree>
    <p:extLst>
      <p:ext uri="{BB962C8B-B14F-4D97-AF65-F5344CB8AC3E}">
        <p14:creationId xmlns:p14="http://schemas.microsoft.com/office/powerpoint/2010/main" val="829453009"/>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ENTSO-E One Column">
    <p:spTree>
      <p:nvGrpSpPr>
        <p:cNvPr id="1" name=""/>
        <p:cNvGrpSpPr/>
        <p:nvPr/>
      </p:nvGrpSpPr>
      <p:grpSpPr>
        <a:xfrm>
          <a:off x="0" y="0"/>
          <a:ext cx="0" cy="0"/>
          <a:chOff x="0" y="0"/>
          <a:chExt cx="0" cy="0"/>
        </a:xfrm>
      </p:grpSpPr>
      <p:sp>
        <p:nvSpPr>
          <p:cNvPr id="13" name="Inhaltsplatzhalter 2"/>
          <p:cNvSpPr>
            <a:spLocks noGrp="1"/>
          </p:cNvSpPr>
          <p:nvPr>
            <p:ph idx="1" hasCustomPrompt="1"/>
          </p:nvPr>
        </p:nvSpPr>
        <p:spPr>
          <a:xfrm>
            <a:off x="372538" y="908720"/>
            <a:ext cx="11616268" cy="3815866"/>
          </a:xfrm>
          <a:prstGeom prst="rect">
            <a:avLst/>
          </a:prstGeom>
        </p:spPr>
        <p:txBody>
          <a:bodyPr>
            <a:normAutofit/>
          </a:bodyPr>
          <a:lstStyle>
            <a:lvl1pPr>
              <a:lnSpc>
                <a:spcPct val="90000"/>
              </a:lnSpc>
              <a:defRPr sz="1800">
                <a:latin typeface="Calibri" panose="020F0502020204030204" pitchFamily="34" charset="0"/>
                <a:cs typeface="Calibri" panose="020F0502020204030204" pitchFamily="34" charset="0"/>
              </a:defRPr>
            </a:lvl1pPr>
            <a:lvl2pPr>
              <a:lnSpc>
                <a:spcPct val="90000"/>
              </a:lnSpc>
              <a:defRPr sz="1800">
                <a:latin typeface="Calibri" panose="020F0502020204030204" pitchFamily="34" charset="0"/>
                <a:cs typeface="Calibri" panose="020F0502020204030204" pitchFamily="34" charset="0"/>
              </a:defRPr>
            </a:lvl2pPr>
            <a:lvl3pPr>
              <a:lnSpc>
                <a:spcPct val="90000"/>
              </a:lnSpc>
              <a:defRPr sz="1800">
                <a:latin typeface="Calibri" panose="020F0502020204030204" pitchFamily="34" charset="0"/>
                <a:cs typeface="Calibri" panose="020F0502020204030204" pitchFamily="34" charset="0"/>
              </a:defRPr>
            </a:lvl3pPr>
            <a:lvl4pPr>
              <a:lnSpc>
                <a:spcPct val="90000"/>
              </a:lnSpc>
              <a:defRPr sz="1800">
                <a:latin typeface="Calibri" panose="020F0502020204030204" pitchFamily="34" charset="0"/>
                <a:cs typeface="Calibri" panose="020F0502020204030204" pitchFamily="34" charset="0"/>
              </a:defRPr>
            </a:lvl4pPr>
            <a:lvl5pPr>
              <a:lnSpc>
                <a:spcPct val="90000"/>
              </a:lnSpc>
              <a:defRPr sz="1800">
                <a:latin typeface="Calibri" panose="020F0502020204030204" pitchFamily="34" charset="0"/>
                <a:cs typeface="Calibri" panose="020F0502020204030204" pitchFamily="34" charset="0"/>
              </a:defRPr>
            </a:lvl5pPr>
          </a:lstStyle>
          <a:p>
            <a:pPr lvl="0"/>
            <a:r>
              <a:rPr lang="de-DE" dirty="0"/>
              <a:t>Edit </a:t>
            </a:r>
            <a:r>
              <a:rPr lang="de-DE" dirty="0" err="1"/>
              <a:t>the</a:t>
            </a:r>
            <a:r>
              <a:rPr lang="de-DE" dirty="0"/>
              <a:t> </a:t>
            </a:r>
            <a:r>
              <a:rPr lang="de-DE" dirty="0" err="1"/>
              <a:t>text</a:t>
            </a:r>
            <a:r>
              <a:rPr lang="de-DE" dirty="0"/>
              <a:t> </a:t>
            </a:r>
            <a:r>
              <a:rPr lang="de-DE" dirty="0" err="1"/>
              <a:t>here</a:t>
            </a:r>
            <a:r>
              <a:rPr lang="de-DE" dirty="0"/>
              <a:t>; First </a:t>
            </a:r>
            <a:r>
              <a:rPr lang="de-DE" dirty="0" err="1"/>
              <a:t>level</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Tree>
    <p:extLst>
      <p:ext uri="{BB962C8B-B14F-4D97-AF65-F5344CB8AC3E}">
        <p14:creationId xmlns:p14="http://schemas.microsoft.com/office/powerpoint/2010/main" val="2301730396"/>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ENTSO-E One column bullet points">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935407F8-9A7B-4A34-BB6A-ACBE6B64DA8C}"/>
              </a:ext>
            </a:extLst>
          </p:cNvPr>
          <p:cNvSpPr>
            <a:spLocks noGrp="1"/>
          </p:cNvSpPr>
          <p:nvPr>
            <p:ph idx="16" hasCustomPrompt="1"/>
          </p:nvPr>
        </p:nvSpPr>
        <p:spPr>
          <a:xfrm>
            <a:off x="413466" y="1124744"/>
            <a:ext cx="11616268"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8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5" name="Titel 5">
            <a:extLst>
              <a:ext uri="{FF2B5EF4-FFF2-40B4-BE49-F238E27FC236}">
                <a16:creationId xmlns:a16="http://schemas.microsoft.com/office/drawing/2014/main" id="{9D00A475-8F1F-43A8-B9D4-0E2195454A9F}"/>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Tree>
    <p:extLst>
      <p:ext uri="{BB962C8B-B14F-4D97-AF65-F5344CB8AC3E}">
        <p14:creationId xmlns:p14="http://schemas.microsoft.com/office/powerpoint/2010/main" val="3288657080"/>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orient="horz" pos="1480">
          <p15:clr>
            <a:srgbClr val="A4A3A4"/>
          </p15:clr>
        </p15:guide>
        <p15:guide id="6" orient="horz" pos="1548">
          <p15:clr>
            <a:srgbClr val="A4A3A4"/>
          </p15:clr>
        </p15:guide>
        <p15:guide id="9" pos="7499">
          <p15:clr>
            <a:srgbClr val="A4A3A4"/>
          </p15:clr>
        </p15:guide>
        <p15:guide id="10" pos="181">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ENTSO-E One Column">
    <p:spTree>
      <p:nvGrpSpPr>
        <p:cNvPr id="1" name=""/>
        <p:cNvGrpSpPr/>
        <p:nvPr/>
      </p:nvGrpSpPr>
      <p:grpSpPr>
        <a:xfrm>
          <a:off x="0" y="0"/>
          <a:ext cx="0" cy="0"/>
          <a:chOff x="0" y="0"/>
          <a:chExt cx="0" cy="0"/>
        </a:xfrm>
      </p:grpSpPr>
      <p:sp>
        <p:nvSpPr>
          <p:cNvPr id="13" name="Inhaltsplatzhalter 2"/>
          <p:cNvSpPr>
            <a:spLocks noGrp="1"/>
          </p:cNvSpPr>
          <p:nvPr>
            <p:ph idx="1" hasCustomPrompt="1"/>
          </p:nvPr>
        </p:nvSpPr>
        <p:spPr>
          <a:xfrm>
            <a:off x="372538" y="908720"/>
            <a:ext cx="11616268" cy="3815866"/>
          </a:xfrm>
          <a:prstGeom prst="rect">
            <a:avLst/>
          </a:prstGeom>
        </p:spPr>
        <p:txBody>
          <a:bodyPr>
            <a:normAutofit/>
          </a:bodyPr>
          <a:lstStyle>
            <a:lvl1pPr>
              <a:lnSpc>
                <a:spcPct val="90000"/>
              </a:lnSpc>
              <a:defRPr sz="1800">
                <a:latin typeface="Calibri" panose="020F0502020204030204" pitchFamily="34" charset="0"/>
                <a:cs typeface="Calibri" panose="020F0502020204030204" pitchFamily="34" charset="0"/>
              </a:defRPr>
            </a:lvl1pPr>
            <a:lvl2pPr>
              <a:lnSpc>
                <a:spcPct val="90000"/>
              </a:lnSpc>
              <a:defRPr sz="1800">
                <a:latin typeface="Calibri" panose="020F0502020204030204" pitchFamily="34" charset="0"/>
                <a:cs typeface="Calibri" panose="020F0502020204030204" pitchFamily="34" charset="0"/>
              </a:defRPr>
            </a:lvl2pPr>
            <a:lvl3pPr>
              <a:lnSpc>
                <a:spcPct val="90000"/>
              </a:lnSpc>
              <a:defRPr sz="1800">
                <a:latin typeface="Calibri" panose="020F0502020204030204" pitchFamily="34" charset="0"/>
                <a:cs typeface="Calibri" panose="020F0502020204030204" pitchFamily="34" charset="0"/>
              </a:defRPr>
            </a:lvl3pPr>
            <a:lvl4pPr>
              <a:lnSpc>
                <a:spcPct val="90000"/>
              </a:lnSpc>
              <a:defRPr sz="1800">
                <a:latin typeface="Calibri" panose="020F0502020204030204" pitchFamily="34" charset="0"/>
                <a:cs typeface="Calibri" panose="020F0502020204030204" pitchFamily="34" charset="0"/>
              </a:defRPr>
            </a:lvl4pPr>
            <a:lvl5pPr>
              <a:lnSpc>
                <a:spcPct val="90000"/>
              </a:lnSpc>
              <a:defRPr sz="1800">
                <a:latin typeface="Calibri" panose="020F0502020204030204" pitchFamily="34" charset="0"/>
                <a:cs typeface="Calibri" panose="020F0502020204030204" pitchFamily="34" charset="0"/>
              </a:defRPr>
            </a:lvl5pPr>
          </a:lstStyle>
          <a:p>
            <a:pPr lvl="0"/>
            <a:r>
              <a:rPr lang="de-DE" dirty="0"/>
              <a:t>Edit </a:t>
            </a:r>
            <a:r>
              <a:rPr lang="de-DE" dirty="0" err="1"/>
              <a:t>the</a:t>
            </a:r>
            <a:r>
              <a:rPr lang="de-DE" dirty="0"/>
              <a:t> </a:t>
            </a:r>
            <a:r>
              <a:rPr lang="de-DE" dirty="0" err="1"/>
              <a:t>text</a:t>
            </a:r>
            <a:r>
              <a:rPr lang="de-DE" dirty="0"/>
              <a:t> </a:t>
            </a:r>
            <a:r>
              <a:rPr lang="de-DE" dirty="0" err="1"/>
              <a:t>here</a:t>
            </a:r>
            <a:r>
              <a:rPr lang="de-DE" dirty="0"/>
              <a:t>; First </a:t>
            </a:r>
            <a:r>
              <a:rPr lang="de-DE" dirty="0" err="1"/>
              <a:t>level</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Tree>
    <p:extLst>
      <p:ext uri="{BB962C8B-B14F-4D97-AF65-F5344CB8AC3E}">
        <p14:creationId xmlns:p14="http://schemas.microsoft.com/office/powerpoint/2010/main" val="779443137"/>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ENTSO-E Two columns">
    <p:spTree>
      <p:nvGrpSpPr>
        <p:cNvPr id="1" name=""/>
        <p:cNvGrpSpPr/>
        <p:nvPr/>
      </p:nvGrpSpPr>
      <p:grpSpPr>
        <a:xfrm>
          <a:off x="0" y="0"/>
          <a:ext cx="0" cy="0"/>
          <a:chOff x="0" y="0"/>
          <a:chExt cx="0" cy="0"/>
        </a:xfrm>
      </p:grpSpPr>
      <p:sp>
        <p:nvSpPr>
          <p:cNvPr id="9" name="Inhaltsplatzhalter 2"/>
          <p:cNvSpPr>
            <a:spLocks noGrp="1"/>
          </p:cNvSpPr>
          <p:nvPr>
            <p:ph idx="1" hasCustomPrompt="1"/>
          </p:nvPr>
        </p:nvSpPr>
        <p:spPr>
          <a:xfrm>
            <a:off x="382868" y="1052736"/>
            <a:ext cx="5664117" cy="3311810"/>
          </a:xfrm>
          <a:prstGeom prst="rect">
            <a:avLst/>
          </a:prstGeom>
        </p:spPr>
        <p:txBody>
          <a:bodyPr>
            <a:normAutofit/>
          </a:bodyPr>
          <a:lstStyle>
            <a:lvl1pPr algn="l">
              <a:defRPr sz="18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stStyle>
          <a:p>
            <a:pPr lvl="0"/>
            <a:r>
              <a:rPr lang="de-DE" dirty="0"/>
              <a:t>Edit </a:t>
            </a:r>
            <a:r>
              <a:rPr lang="de-DE" dirty="0" err="1"/>
              <a:t>the</a:t>
            </a:r>
            <a:r>
              <a:rPr lang="de-DE" dirty="0"/>
              <a:t> </a:t>
            </a:r>
            <a:r>
              <a:rPr lang="de-DE" dirty="0" err="1"/>
              <a:t>text</a:t>
            </a:r>
            <a:r>
              <a:rPr lang="de-DE" dirty="0"/>
              <a:t> </a:t>
            </a:r>
            <a:r>
              <a:rPr lang="de-DE" dirty="0" err="1"/>
              <a:t>here</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0" name="Inhaltsplatzhalter 2"/>
          <p:cNvSpPr>
            <a:spLocks noGrp="1"/>
          </p:cNvSpPr>
          <p:nvPr>
            <p:ph idx="13" hasCustomPrompt="1"/>
          </p:nvPr>
        </p:nvSpPr>
        <p:spPr>
          <a:xfrm>
            <a:off x="6206439" y="1052736"/>
            <a:ext cx="5664117" cy="3311810"/>
          </a:xfrm>
          <a:prstGeom prst="rect">
            <a:avLst/>
          </a:prstGeom>
        </p:spPr>
        <p:txBody>
          <a:bodyPr>
            <a:normAutofit/>
          </a:bodyPr>
          <a:lstStyle>
            <a:lvl1pPr>
              <a:defRPr sz="18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stStyle>
          <a:p>
            <a:pPr lvl="0"/>
            <a:r>
              <a:rPr lang="de-DE" dirty="0"/>
              <a:t>Edit </a:t>
            </a:r>
            <a:r>
              <a:rPr lang="de-DE" dirty="0" err="1"/>
              <a:t>the</a:t>
            </a:r>
            <a:r>
              <a:rPr lang="de-DE" dirty="0"/>
              <a:t> </a:t>
            </a:r>
            <a:r>
              <a:rPr lang="de-DE" dirty="0" err="1"/>
              <a:t>text</a:t>
            </a:r>
            <a:r>
              <a:rPr lang="de-DE" dirty="0"/>
              <a:t> </a:t>
            </a:r>
            <a:r>
              <a:rPr lang="de-DE" dirty="0" err="1"/>
              <a:t>here</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6" name="Titel 5">
            <a:extLst>
              <a:ext uri="{FF2B5EF4-FFF2-40B4-BE49-F238E27FC236}">
                <a16:creationId xmlns:a16="http://schemas.microsoft.com/office/drawing/2014/main" id="{BF868832-6945-4F2F-8DEC-A69FB10BA62E}"/>
              </a:ext>
            </a:extLst>
          </p:cNvPr>
          <p:cNvSpPr>
            <a:spLocks noGrp="1"/>
          </p:cNvSpPr>
          <p:nvPr>
            <p:ph type="title" hasCustomPrompt="1"/>
          </p:nvPr>
        </p:nvSpPr>
        <p:spPr>
          <a:xfrm>
            <a:off x="38286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Tree>
    <p:extLst>
      <p:ext uri="{BB962C8B-B14F-4D97-AF65-F5344CB8AC3E}">
        <p14:creationId xmlns:p14="http://schemas.microsoft.com/office/powerpoint/2010/main" val="3250214820"/>
      </p:ext>
    </p:extLst>
  </p:cSld>
  <p:clrMapOvr>
    <a:masterClrMapping/>
  </p:clrMapOvr>
  <p:extLst>
    <p:ext uri="{DCECCB84-F9BA-43D5-87BE-67443E8EF086}">
      <p15:sldGuideLst xmlns:p15="http://schemas.microsoft.com/office/powerpoint/2012/main">
        <p15:guide id="2" orient="horz" pos="368">
          <p15:clr>
            <a:srgbClr val="A4A3A4"/>
          </p15:clr>
        </p15:guide>
        <p15:guide id="3" orient="horz" pos="913">
          <p15:clr>
            <a:srgbClr val="A4A3A4"/>
          </p15:clr>
        </p15:guide>
        <p15:guide id="4" pos="181">
          <p15:clr>
            <a:srgbClr val="A4A3A4"/>
          </p15:clr>
        </p15:guide>
        <p15:guide id="5" pos="7499">
          <p15:clr>
            <a:srgbClr val="A4A3A4"/>
          </p15:clr>
        </p15:guide>
        <p15:guide id="6" orient="horz" pos="3634">
          <p15:clr>
            <a:srgbClr val="A4A3A4"/>
          </p15:clr>
        </p15:guide>
        <p15:guide id="7" orient="horz" pos="1049">
          <p15:clr>
            <a:srgbClr val="A4A3A4"/>
          </p15:clr>
        </p15:guide>
        <p15:guide id="8" pos="3749">
          <p15:clr>
            <a:srgbClr val="A4A3A4"/>
          </p15:clr>
        </p15:guide>
        <p15:guide id="9" pos="3931">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ENTSO-E Three columns">
    <p:spTree>
      <p:nvGrpSpPr>
        <p:cNvPr id="1" name=""/>
        <p:cNvGrpSpPr/>
        <p:nvPr/>
      </p:nvGrpSpPr>
      <p:grpSpPr>
        <a:xfrm>
          <a:off x="0" y="0"/>
          <a:ext cx="0" cy="0"/>
          <a:chOff x="0" y="0"/>
          <a:chExt cx="0" cy="0"/>
        </a:xfrm>
      </p:grpSpPr>
      <p:sp>
        <p:nvSpPr>
          <p:cNvPr id="13" name="Textplatzhalter 3"/>
          <p:cNvSpPr>
            <a:spLocks noGrp="1"/>
          </p:cNvSpPr>
          <p:nvPr>
            <p:ph type="body" sz="quarter" idx="16" hasCustomPrompt="1"/>
          </p:nvPr>
        </p:nvSpPr>
        <p:spPr>
          <a:xfrm>
            <a:off x="382588" y="1297579"/>
            <a:ext cx="11616265" cy="367709"/>
          </a:xfrm>
          <a:prstGeom prst="rect">
            <a:avLst/>
          </a:prstGeom>
        </p:spPr>
        <p:txBody>
          <a:bodyPr>
            <a:normAutofit/>
          </a:bodyPr>
          <a:lstStyle>
            <a:lvl1pPr>
              <a:defRPr sz="1800" b="1">
                <a:solidFill>
                  <a:srgbClr val="0F218B"/>
                </a:solidFill>
                <a:latin typeface="Calibri" panose="020F0502020204030204" pitchFamily="34" charset="0"/>
                <a:cs typeface="Calibri" panose="020F0502020204030204" pitchFamily="34" charset="0"/>
              </a:defRPr>
            </a:lvl1pPr>
          </a:lstStyle>
          <a:p>
            <a:pPr lvl="0"/>
            <a:r>
              <a:rPr lang="de-DE" dirty="0"/>
              <a:t>Headline 3</a:t>
            </a:r>
          </a:p>
        </p:txBody>
      </p:sp>
      <p:sp>
        <p:nvSpPr>
          <p:cNvPr id="14" name="Inhaltsplatzhalter 2">
            <a:extLst>
              <a:ext uri="{FF2B5EF4-FFF2-40B4-BE49-F238E27FC236}">
                <a16:creationId xmlns:a16="http://schemas.microsoft.com/office/drawing/2014/main" id="{9341F4E3-0CAE-4A14-AD42-9C698E28F0E7}"/>
              </a:ext>
            </a:extLst>
          </p:cNvPr>
          <p:cNvSpPr>
            <a:spLocks noGrp="1"/>
          </p:cNvSpPr>
          <p:nvPr>
            <p:ph idx="18" hasCustomPrompt="1"/>
          </p:nvPr>
        </p:nvSpPr>
        <p:spPr>
          <a:xfrm>
            <a:off x="380339" y="1844824"/>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5" name="Inhaltsplatzhalter 2">
            <a:extLst>
              <a:ext uri="{FF2B5EF4-FFF2-40B4-BE49-F238E27FC236}">
                <a16:creationId xmlns:a16="http://schemas.microsoft.com/office/drawing/2014/main" id="{E742937F-ADF9-487A-AB88-EE6EE0E8FD08}"/>
              </a:ext>
            </a:extLst>
          </p:cNvPr>
          <p:cNvSpPr>
            <a:spLocks noGrp="1"/>
          </p:cNvSpPr>
          <p:nvPr>
            <p:ph idx="19" hasCustomPrompt="1"/>
          </p:nvPr>
        </p:nvSpPr>
        <p:spPr>
          <a:xfrm>
            <a:off x="7923229" y="1844822"/>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7" name="Inhaltsplatzhalter 2">
            <a:extLst>
              <a:ext uri="{FF2B5EF4-FFF2-40B4-BE49-F238E27FC236}">
                <a16:creationId xmlns:a16="http://schemas.microsoft.com/office/drawing/2014/main" id="{C1294B06-543C-439B-844D-292C65223D9D}"/>
              </a:ext>
            </a:extLst>
          </p:cNvPr>
          <p:cNvSpPr>
            <a:spLocks noGrp="1"/>
          </p:cNvSpPr>
          <p:nvPr>
            <p:ph idx="20" hasCustomPrompt="1"/>
          </p:nvPr>
        </p:nvSpPr>
        <p:spPr>
          <a:xfrm>
            <a:off x="4151784" y="1844823"/>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9" name="Titel 5">
            <a:extLst>
              <a:ext uri="{FF2B5EF4-FFF2-40B4-BE49-F238E27FC236}">
                <a16:creationId xmlns:a16="http://schemas.microsoft.com/office/drawing/2014/main" id="{009D75ED-94BB-4DB3-A55E-CFA85E39F7A3}"/>
              </a:ext>
            </a:extLst>
          </p:cNvPr>
          <p:cNvSpPr>
            <a:spLocks noGrp="1"/>
          </p:cNvSpPr>
          <p:nvPr>
            <p:ph type="title" hasCustomPrompt="1"/>
          </p:nvPr>
        </p:nvSpPr>
        <p:spPr>
          <a:xfrm>
            <a:off x="380339" y="260648"/>
            <a:ext cx="11617788" cy="431325"/>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11" name="Textplatzhalter 11">
            <a:extLst>
              <a:ext uri="{FF2B5EF4-FFF2-40B4-BE49-F238E27FC236}">
                <a16:creationId xmlns:a16="http://schemas.microsoft.com/office/drawing/2014/main" id="{CDA0278C-3CB1-4B5A-B6A3-7F8C901572EF}"/>
              </a:ext>
            </a:extLst>
          </p:cNvPr>
          <p:cNvSpPr>
            <a:spLocks noGrp="1"/>
          </p:cNvSpPr>
          <p:nvPr>
            <p:ph type="body" sz="quarter" idx="12" hasCustomPrompt="1"/>
          </p:nvPr>
        </p:nvSpPr>
        <p:spPr>
          <a:xfrm>
            <a:off x="382588" y="785744"/>
            <a:ext cx="11617788" cy="442428"/>
          </a:xfrm>
          <a:prstGeom prst="rect">
            <a:avLst/>
          </a:prstGeom>
          <a:ln>
            <a:noFill/>
          </a:ln>
        </p:spPr>
        <p:txBody>
          <a:bodyPr anchor="ctr">
            <a:normAutofit/>
          </a:bodyPr>
          <a:lstStyle>
            <a:lvl1pPr marL="0" indent="0">
              <a:lnSpc>
                <a:spcPts val="2600"/>
              </a:lnSpc>
              <a:spcBef>
                <a:spcPts val="0"/>
              </a:spcBef>
              <a:buNone/>
              <a:defRPr sz="2000" b="0">
                <a:solidFill>
                  <a:srgbClr val="00947F"/>
                </a:solidFill>
                <a:latin typeface="Calibri" panose="020F0502020204030204" pitchFamily="34" charset="0"/>
                <a:cs typeface="Calibri" panose="020F0502020204030204" pitchFamily="34" charset="0"/>
              </a:defRPr>
            </a:lvl1pPr>
          </a:lstStyle>
          <a:p>
            <a:pPr lvl="0"/>
            <a:r>
              <a:rPr lang="de-DE" dirty="0"/>
              <a:t>Click </a:t>
            </a:r>
            <a:r>
              <a:rPr lang="de-DE" dirty="0" err="1"/>
              <a:t>here</a:t>
            </a:r>
            <a:r>
              <a:rPr lang="de-DE" dirty="0"/>
              <a:t> </a:t>
            </a:r>
            <a:r>
              <a:rPr lang="de-DE" dirty="0" err="1"/>
              <a:t>to</a:t>
            </a:r>
            <a:r>
              <a:rPr lang="de-DE" dirty="0"/>
              <a:t> </a:t>
            </a:r>
            <a:r>
              <a:rPr lang="de-DE" dirty="0" err="1"/>
              <a:t>edit</a:t>
            </a:r>
            <a:r>
              <a:rPr lang="de-DE" dirty="0"/>
              <a:t> Headline 2 </a:t>
            </a:r>
          </a:p>
        </p:txBody>
      </p:sp>
    </p:spTree>
    <p:extLst>
      <p:ext uri="{BB962C8B-B14F-4D97-AF65-F5344CB8AC3E}">
        <p14:creationId xmlns:p14="http://schemas.microsoft.com/office/powerpoint/2010/main" val="2270807840"/>
      </p:ext>
    </p:extLst>
  </p:cSld>
  <p:clrMapOvr>
    <a:masterClrMapping/>
  </p:clrMapOvr>
  <p:extLst>
    <p:ext uri="{DCECCB84-F9BA-43D5-87BE-67443E8EF086}">
      <p15:sldGuideLst xmlns:p15="http://schemas.microsoft.com/office/powerpoint/2012/main">
        <p15:guide id="2" orient="horz" pos="368">
          <p15:clr>
            <a:srgbClr val="A4A3A4"/>
          </p15:clr>
        </p15:guide>
        <p15:guide id="3" orient="horz" pos="913">
          <p15:clr>
            <a:srgbClr val="A4A3A4"/>
          </p15:clr>
        </p15:guide>
        <p15:guide id="4" orient="horz" pos="1049">
          <p15:clr>
            <a:srgbClr val="A4A3A4"/>
          </p15:clr>
        </p15:guide>
        <p15:guide id="5" orient="horz" pos="1480">
          <p15:clr>
            <a:srgbClr val="A4A3A4"/>
          </p15:clr>
        </p15:guide>
        <p15:guide id="6" orient="horz" pos="1548">
          <p15:clr>
            <a:srgbClr val="A4A3A4"/>
          </p15:clr>
        </p15:guide>
        <p15:guide id="7" orient="horz" pos="3634">
          <p15:clr>
            <a:srgbClr val="A4A3A4"/>
          </p15:clr>
        </p15:guide>
        <p15:guide id="8" pos="181">
          <p15:clr>
            <a:srgbClr val="A4A3A4"/>
          </p15:clr>
        </p15:guide>
        <p15:guide id="9" pos="7499">
          <p15:clr>
            <a:srgbClr val="A4A3A4"/>
          </p15:clr>
        </p15:guide>
        <p15:guide id="10" pos="3931">
          <p15:clr>
            <a:srgbClr val="A4A3A4"/>
          </p15:clr>
        </p15:guide>
        <p15:guide id="11" pos="3749">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7" name="Inhaltsplatzhalter 1">
            <a:extLst>
              <a:ext uri="{FF2B5EF4-FFF2-40B4-BE49-F238E27FC236}">
                <a16:creationId xmlns:a16="http://schemas.microsoft.com/office/drawing/2014/main" id="{C1F9600C-DD2A-3D4A-B5B0-19ADE1EE280E}"/>
              </a:ext>
            </a:extLst>
          </p:cNvPr>
          <p:cNvSpPr>
            <a:spLocks noGrp="1"/>
          </p:cNvSpPr>
          <p:nvPr>
            <p:ph idx="18"/>
          </p:nvPr>
        </p:nvSpPr>
        <p:spPr>
          <a:xfrm>
            <a:off x="349412" y="854984"/>
            <a:ext cx="3648000" cy="3311525"/>
          </a:xfrm>
        </p:spPr>
        <p:txBody>
          <a:bodyPr>
            <a:noAutofit/>
          </a:bodyPr>
          <a:lstStyle>
            <a:lvl1pPr>
              <a:defRPr sz="1800"/>
            </a:lvl1pPr>
          </a:lstStyle>
          <a:p>
            <a:r>
              <a:rPr lang="de-DE" dirty="0" err="1">
                <a:latin typeface="Calibri" panose="020F0502020204030204" pitchFamily="34" charset="0"/>
                <a:cs typeface="Calibri" panose="020F0502020204030204" pitchFamily="34" charset="0"/>
              </a:rPr>
              <a:t>Examples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for</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bullet</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points</a:t>
            </a:r>
            <a:r>
              <a:rPr lang="de-DE" dirty="0">
                <a:latin typeface="Calibri" panose="020F0502020204030204" pitchFamily="34" charset="0"/>
                <a:cs typeface="Calibri" panose="020F0502020204030204" pitchFamily="34" charset="0"/>
              </a:rPr>
              <a:t>.</a:t>
            </a:r>
          </a:p>
          <a:p>
            <a:r>
              <a:rPr lang="en-US" dirty="0">
                <a:latin typeface="Calibri" panose="020F0502020204030204" pitchFamily="34" charset="0"/>
                <a:cs typeface="Calibri" panose="020F0502020204030204" pitchFamily="34" charset="0"/>
              </a:rPr>
              <a:t>Be aware that there is a significant difference between using only the enter-key and using the combination of enter- and shift-key.</a:t>
            </a:r>
          </a:p>
          <a:p>
            <a:r>
              <a:rPr lang="en-US" dirty="0">
                <a:latin typeface="Calibri" panose="020F0502020204030204" pitchFamily="34" charset="0"/>
                <a:cs typeface="Calibri" panose="020F0502020204030204" pitchFamily="34" charset="0"/>
              </a:rPr>
              <a:t>Using only the enter-key will create a new bullet point.</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If you only want to start the text in a new line (like this sentence) and keep the numeration, use shift-enter. </a:t>
            </a:r>
          </a:p>
          <a:p>
            <a:r>
              <a:rPr lang="en-US" dirty="0">
                <a:latin typeface="Calibri" panose="020F0502020204030204" pitchFamily="34" charset="0"/>
                <a:cs typeface="Calibri" panose="020F0502020204030204" pitchFamily="34" charset="0"/>
              </a:rPr>
              <a:t>Text will resize automatically.</a:t>
            </a:r>
          </a:p>
          <a:p>
            <a:endParaRPr lang="de-DE"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8" name="Inhaltsplatzhalter 2">
            <a:extLst>
              <a:ext uri="{FF2B5EF4-FFF2-40B4-BE49-F238E27FC236}">
                <a16:creationId xmlns:a16="http://schemas.microsoft.com/office/drawing/2014/main" id="{C36A1AC1-56A4-4346-B7AD-92B4196EBB80}"/>
              </a:ext>
            </a:extLst>
          </p:cNvPr>
          <p:cNvSpPr>
            <a:spLocks noGrp="1"/>
          </p:cNvSpPr>
          <p:nvPr>
            <p:ph idx="19"/>
          </p:nvPr>
        </p:nvSpPr>
        <p:spPr>
          <a:xfrm>
            <a:off x="7752184" y="836362"/>
            <a:ext cx="3648000" cy="3311525"/>
          </a:xfrm>
        </p:spPr>
        <p:txBody>
          <a:bodyPr/>
          <a:lstStyle>
            <a:lvl1pPr>
              <a:defRPr sz="1800"/>
            </a:lvl1pPr>
            <a:lvl2pPr>
              <a:defRPr sz="1800"/>
            </a:lvl2pPr>
            <a:lvl3pPr>
              <a:defRPr sz="1800"/>
            </a:lvl3pPr>
            <a:lvl4pPr>
              <a:defRPr sz="1800"/>
            </a:lvl4pPr>
            <a:lvl5pPr>
              <a:defRPr sz="1800"/>
            </a:lvl5pPr>
          </a:lstStyle>
          <a:p>
            <a:r>
              <a:rPr lang="de-DE" dirty="0" err="1">
                <a:latin typeface="Calibri" panose="020F0502020204030204" pitchFamily="34" charset="0"/>
                <a:cs typeface="Calibri" panose="020F0502020204030204" pitchFamily="34" charset="0"/>
              </a:rPr>
              <a:t>Example</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for</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bullet</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points</a:t>
            </a:r>
            <a:br>
              <a:rPr lang="de-DE" dirty="0">
                <a:latin typeface="Calibri" panose="020F0502020204030204" pitchFamily="34" charset="0"/>
                <a:cs typeface="Calibri" panose="020F0502020204030204" pitchFamily="34" charset="0"/>
              </a:rPr>
            </a:br>
            <a:endParaRPr lang="de-DE" dirty="0">
              <a:latin typeface="Calibri" panose="020F0502020204030204" pitchFamily="34" charset="0"/>
              <a:cs typeface="Calibri" panose="020F0502020204030204" pitchFamily="34" charset="0"/>
            </a:endParaRPr>
          </a:p>
          <a:p>
            <a:r>
              <a:rPr lang="de-DE" dirty="0">
                <a:latin typeface="Calibri" panose="020F0502020204030204" pitchFamily="34" charset="0"/>
                <a:cs typeface="Calibri" panose="020F0502020204030204" pitchFamily="34" charset="0"/>
              </a:rPr>
              <a:t>Dummy </a:t>
            </a:r>
            <a:r>
              <a:rPr lang="de-DE" dirty="0" err="1">
                <a:latin typeface="Calibri" panose="020F0502020204030204" pitchFamily="34" charset="0"/>
                <a:cs typeface="Calibri" panose="020F0502020204030204" pitchFamily="34" charset="0"/>
              </a:rPr>
              <a:t>text</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here</a:t>
            </a:r>
            <a:endParaRPr lang="de-DE" dirty="0">
              <a:latin typeface="Calibri" panose="020F0502020204030204" pitchFamily="34" charset="0"/>
              <a:cs typeface="Calibri" panose="020F0502020204030204" pitchFamily="34" charset="0"/>
            </a:endParaRPr>
          </a:p>
          <a:p>
            <a:pPr lvl="1"/>
            <a:r>
              <a:rPr lang="de-DE" dirty="0">
                <a:latin typeface="Calibri" panose="020F0502020204030204" pitchFamily="34" charset="0"/>
                <a:cs typeface="Calibri" panose="020F0502020204030204" pitchFamily="34" charset="0"/>
              </a:rPr>
              <a:t>Second </a:t>
            </a:r>
            <a:r>
              <a:rPr lang="de-DE" dirty="0" err="1">
                <a:latin typeface="Calibri" panose="020F0502020204030204" pitchFamily="34" charset="0"/>
                <a:cs typeface="Calibri" panose="020F0502020204030204" pitchFamily="34" charset="0"/>
              </a:rPr>
              <a:t>level</a:t>
            </a:r>
            <a:endParaRPr lang="de-DE" dirty="0">
              <a:latin typeface="Calibri" panose="020F0502020204030204" pitchFamily="34" charset="0"/>
              <a:cs typeface="Calibri" panose="020F0502020204030204" pitchFamily="34" charset="0"/>
            </a:endParaRPr>
          </a:p>
          <a:p>
            <a:pPr lvl="2"/>
            <a:r>
              <a:rPr lang="de-DE" dirty="0">
                <a:latin typeface="Calibri" panose="020F0502020204030204" pitchFamily="34" charset="0"/>
                <a:cs typeface="Calibri" panose="020F0502020204030204" pitchFamily="34" charset="0"/>
              </a:rPr>
              <a:t>Third </a:t>
            </a:r>
            <a:r>
              <a:rPr lang="de-DE" dirty="0" err="1">
                <a:latin typeface="Calibri" panose="020F0502020204030204" pitchFamily="34" charset="0"/>
                <a:cs typeface="Calibri" panose="020F0502020204030204" pitchFamily="34" charset="0"/>
              </a:rPr>
              <a:t>level</a:t>
            </a:r>
            <a:endParaRPr lang="de-DE" dirty="0">
              <a:latin typeface="Calibri" panose="020F0502020204030204" pitchFamily="34" charset="0"/>
              <a:cs typeface="Calibri" panose="020F0502020204030204" pitchFamily="34" charset="0"/>
            </a:endParaRPr>
          </a:p>
          <a:p>
            <a:pPr lvl="3"/>
            <a:r>
              <a:rPr lang="de-DE" dirty="0" err="1">
                <a:latin typeface="Calibri" panose="020F0502020204030204" pitchFamily="34" charset="0"/>
                <a:cs typeface="Calibri" panose="020F0502020204030204" pitchFamily="34" charset="0"/>
              </a:rPr>
              <a:t>Fourth</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level</a:t>
            </a:r>
            <a:endParaRPr lang="de-DE" dirty="0">
              <a:latin typeface="Calibri" panose="020F0502020204030204" pitchFamily="34" charset="0"/>
              <a:cs typeface="Calibri" panose="020F0502020204030204" pitchFamily="34" charset="0"/>
            </a:endParaRPr>
          </a:p>
          <a:p>
            <a:pPr lvl="4"/>
            <a:r>
              <a:rPr lang="de-DE" dirty="0" err="1">
                <a:latin typeface="Calibri" panose="020F0502020204030204" pitchFamily="34" charset="0"/>
                <a:cs typeface="Calibri" panose="020F0502020204030204" pitchFamily="34" charset="0"/>
              </a:rPr>
              <a:t>Fifth</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level</a:t>
            </a:r>
            <a:endParaRPr lang="de-DE" dirty="0">
              <a:latin typeface="Calibri" panose="020F0502020204030204" pitchFamily="34" charset="0"/>
              <a:cs typeface="Calibri" panose="020F0502020204030204" pitchFamily="34" charset="0"/>
            </a:endParaRPr>
          </a:p>
        </p:txBody>
      </p:sp>
      <p:graphicFrame>
        <p:nvGraphicFramePr>
          <p:cNvPr id="9" name="Inhaltsplatzhalter 7" title="Infobox Platzhalter">
            <a:extLst>
              <a:ext uri="{FF2B5EF4-FFF2-40B4-BE49-F238E27FC236}">
                <a16:creationId xmlns:a16="http://schemas.microsoft.com/office/drawing/2014/main" id="{03B3DB83-3BE0-1D49-9913-2E54862A2869}"/>
              </a:ext>
            </a:extLst>
          </p:cNvPr>
          <p:cNvGraphicFramePr>
            <a:graphicFrameLocks/>
          </p:cNvGraphicFramePr>
          <p:nvPr userDrawn="1">
            <p:extLst>
              <p:ext uri="{D42A27DB-BD31-4B8C-83A1-F6EECF244321}">
                <p14:modId xmlns:p14="http://schemas.microsoft.com/office/powerpoint/2010/main" val="1662672744"/>
              </p:ext>
            </p:extLst>
          </p:nvPr>
        </p:nvGraphicFramePr>
        <p:xfrm>
          <a:off x="4079776" y="836362"/>
          <a:ext cx="3474386" cy="3203797"/>
        </p:xfrm>
        <a:graphic>
          <a:graphicData uri="http://schemas.openxmlformats.org/drawingml/2006/table">
            <a:tbl>
              <a:tblPr bandCol="1">
                <a:tableStyleId>{3B4B98B0-60AC-42C2-AFA5-B58CD77FA1E5}</a:tableStyleId>
              </a:tblPr>
              <a:tblGrid>
                <a:gridCol w="3474386">
                  <a:extLst>
                    <a:ext uri="{9D8B030D-6E8A-4147-A177-3AD203B41FA5}">
                      <a16:colId xmlns:a16="http://schemas.microsoft.com/office/drawing/2014/main" val="1090517882"/>
                    </a:ext>
                  </a:extLst>
                </a:gridCol>
              </a:tblGrid>
              <a:tr h="3203797">
                <a:tc>
                  <a:txBody>
                    <a:bodyPr/>
                    <a:lstStyle/>
                    <a:p>
                      <a:r>
                        <a:rPr lang="de-DE" sz="1800" b="1" dirty="0">
                          <a:solidFill>
                            <a:srgbClr val="015092"/>
                          </a:solidFill>
                          <a:latin typeface="Calibri" panose="020F0502020204030204" pitchFamily="34" charset="0"/>
                          <a:cs typeface="Calibri" panose="020F0502020204030204" pitchFamily="34" charset="0"/>
                        </a:rPr>
                        <a:t>Infobox </a:t>
                      </a:r>
                    </a:p>
                    <a:p>
                      <a:endParaRPr lang="de-DE" sz="1800" b="1" dirty="0">
                        <a:solidFill>
                          <a:srgbClr val="015092"/>
                        </a:solidFill>
                        <a:latin typeface="Calibri" panose="020F0502020204030204" pitchFamily="34" charset="0"/>
                        <a:cs typeface="Calibri" panose="020F0502020204030204" pitchFamily="34" charset="0"/>
                      </a:endParaRPr>
                    </a:p>
                    <a:p>
                      <a:r>
                        <a:rPr lang="de-DE" sz="1800" dirty="0">
                          <a:solidFill>
                            <a:srgbClr val="015092"/>
                          </a:solidFill>
                          <a:latin typeface="Calibri" panose="020F0502020204030204" pitchFamily="34" charset="0"/>
                          <a:cs typeface="Calibri" panose="020F0502020204030204" pitchFamily="34" charset="0"/>
                        </a:rPr>
                        <a:t>By </a:t>
                      </a:r>
                      <a:r>
                        <a:rPr lang="de-DE" sz="1800" dirty="0" err="1">
                          <a:solidFill>
                            <a:srgbClr val="015092"/>
                          </a:solidFill>
                          <a:latin typeface="Calibri" panose="020F0502020204030204" pitchFamily="34" charset="0"/>
                          <a:cs typeface="Calibri" panose="020F0502020204030204" pitchFamily="34" charset="0"/>
                        </a:rPr>
                        <a:t>using</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the</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buttons</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increase</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indent</a:t>
                      </a:r>
                      <a:r>
                        <a:rPr lang="de-DE" sz="1800" dirty="0">
                          <a:solidFill>
                            <a:srgbClr val="015092"/>
                          </a:solidFill>
                          <a:latin typeface="Calibri" panose="020F0502020204030204" pitchFamily="34" charset="0"/>
                          <a:cs typeface="Calibri" panose="020F0502020204030204" pitchFamily="34" charset="0"/>
                        </a:rPr>
                        <a:t>‘ and ‚</a:t>
                      </a:r>
                      <a:r>
                        <a:rPr lang="de-DE" sz="1800" dirty="0" err="1">
                          <a:solidFill>
                            <a:srgbClr val="015092"/>
                          </a:solidFill>
                          <a:latin typeface="Calibri" panose="020F0502020204030204" pitchFamily="34" charset="0"/>
                          <a:cs typeface="Calibri" panose="020F0502020204030204" pitchFamily="34" charset="0"/>
                        </a:rPr>
                        <a:t>decrease</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indent</a:t>
                      </a:r>
                      <a:r>
                        <a:rPr lang="de-DE" sz="1800" dirty="0">
                          <a:solidFill>
                            <a:srgbClr val="015092"/>
                          </a:solidFill>
                          <a:latin typeface="Calibri" panose="020F0502020204030204" pitchFamily="34" charset="0"/>
                          <a:cs typeface="Calibri" panose="020F0502020204030204" pitchFamily="34" charset="0"/>
                        </a:rPr>
                        <a:t>‘ in </a:t>
                      </a:r>
                      <a:r>
                        <a:rPr lang="de-DE" sz="1800" dirty="0" err="1">
                          <a:solidFill>
                            <a:srgbClr val="015092"/>
                          </a:solidFill>
                          <a:latin typeface="Calibri" panose="020F0502020204030204" pitchFamily="34" charset="0"/>
                          <a:cs typeface="Calibri" panose="020F0502020204030204" pitchFamily="34" charset="0"/>
                        </a:rPr>
                        <a:t>the</a:t>
                      </a:r>
                      <a:r>
                        <a:rPr lang="de-DE" sz="1800" dirty="0">
                          <a:solidFill>
                            <a:srgbClr val="015092"/>
                          </a:solidFill>
                          <a:latin typeface="Calibri" panose="020F0502020204030204" pitchFamily="34" charset="0"/>
                          <a:cs typeface="Calibri" panose="020F0502020204030204" pitchFamily="34" charset="0"/>
                        </a:rPr>
                        <a:t> ‚Start‘ </a:t>
                      </a:r>
                      <a:r>
                        <a:rPr lang="de-DE" sz="1800" dirty="0" err="1">
                          <a:solidFill>
                            <a:srgbClr val="015092"/>
                          </a:solidFill>
                          <a:latin typeface="Calibri" panose="020F0502020204030204" pitchFamily="34" charset="0"/>
                          <a:cs typeface="Calibri" panose="020F0502020204030204" pitchFamily="34" charset="0"/>
                        </a:rPr>
                        <a:t>menu</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you</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can</a:t>
                      </a:r>
                      <a:r>
                        <a:rPr lang="de-DE" sz="1800" dirty="0">
                          <a:solidFill>
                            <a:srgbClr val="015092"/>
                          </a:solidFill>
                          <a:latin typeface="Calibri" panose="020F0502020204030204" pitchFamily="34" charset="0"/>
                          <a:cs typeface="Calibri" panose="020F0502020204030204" pitchFamily="34" charset="0"/>
                        </a:rPr>
                        <a:t> switch </a:t>
                      </a:r>
                      <a:r>
                        <a:rPr lang="de-DE" sz="1800" dirty="0" err="1">
                          <a:solidFill>
                            <a:srgbClr val="015092"/>
                          </a:solidFill>
                          <a:latin typeface="Calibri" panose="020F0502020204030204" pitchFamily="34" charset="0"/>
                          <a:cs typeface="Calibri" panose="020F0502020204030204" pitchFamily="34" charset="0"/>
                        </a:rPr>
                        <a:t>between</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indention</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levels</a:t>
                      </a:r>
                      <a:r>
                        <a:rPr lang="de-DE" sz="1800" dirty="0">
                          <a:solidFill>
                            <a:srgbClr val="015092"/>
                          </a:solidFill>
                          <a:latin typeface="Calibri" panose="020F0502020204030204" pitchFamily="34" charset="0"/>
                          <a:cs typeface="Calibri" panose="020F0502020204030204" pitchFamily="34" charset="0"/>
                        </a:rPr>
                        <a:t>. This </a:t>
                      </a:r>
                      <a:r>
                        <a:rPr lang="de-DE" sz="1800" dirty="0" err="1">
                          <a:solidFill>
                            <a:srgbClr val="015092"/>
                          </a:solidFill>
                          <a:latin typeface="Calibri" panose="020F0502020204030204" pitchFamily="34" charset="0"/>
                          <a:cs typeface="Calibri" panose="020F0502020204030204" pitchFamily="34" charset="0"/>
                        </a:rPr>
                        <a:t>is</a:t>
                      </a:r>
                      <a:r>
                        <a:rPr lang="de-DE" sz="1800" dirty="0">
                          <a:solidFill>
                            <a:srgbClr val="015092"/>
                          </a:solidFill>
                          <a:latin typeface="Calibri" panose="020F0502020204030204" pitchFamily="34" charset="0"/>
                          <a:cs typeface="Calibri" panose="020F0502020204030204" pitchFamily="34" charset="0"/>
                        </a:rPr>
                        <a:t> valid </a:t>
                      </a:r>
                      <a:r>
                        <a:rPr lang="de-DE" sz="1800" dirty="0" err="1">
                          <a:solidFill>
                            <a:srgbClr val="015092"/>
                          </a:solidFill>
                          <a:latin typeface="Calibri" panose="020F0502020204030204" pitchFamily="34" charset="0"/>
                          <a:cs typeface="Calibri" panose="020F0502020204030204" pitchFamily="34" charset="0"/>
                        </a:rPr>
                        <a:t>for</a:t>
                      </a:r>
                      <a:r>
                        <a:rPr lang="de-DE" sz="1800" dirty="0">
                          <a:solidFill>
                            <a:srgbClr val="015092"/>
                          </a:solidFill>
                          <a:latin typeface="Calibri" panose="020F0502020204030204" pitchFamily="34" charset="0"/>
                          <a:cs typeface="Calibri" panose="020F0502020204030204" pitchFamily="34" charset="0"/>
                        </a:rPr>
                        <a:t> all </a:t>
                      </a:r>
                      <a:r>
                        <a:rPr lang="de-DE" sz="1800" dirty="0" err="1">
                          <a:solidFill>
                            <a:srgbClr val="015092"/>
                          </a:solidFill>
                          <a:latin typeface="Calibri" panose="020F0502020204030204" pitchFamily="34" charset="0"/>
                          <a:cs typeface="Calibri" panose="020F0502020204030204" pitchFamily="34" charset="0"/>
                        </a:rPr>
                        <a:t>kinds</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of</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listings</a:t>
                      </a:r>
                      <a:r>
                        <a:rPr lang="de-DE" sz="1800" dirty="0">
                          <a:solidFill>
                            <a:srgbClr val="015092"/>
                          </a:solidFill>
                          <a:latin typeface="Calibri" panose="020F0502020204030204" pitchFamily="34" charset="0"/>
                          <a:cs typeface="Calibri" panose="020F0502020204030204" pitchFamily="34" charset="0"/>
                        </a:rPr>
                        <a:t>, e.g. </a:t>
                      </a:r>
                      <a:r>
                        <a:rPr lang="de-DE" sz="1800" dirty="0" err="1">
                          <a:solidFill>
                            <a:srgbClr val="015092"/>
                          </a:solidFill>
                          <a:latin typeface="Calibri" panose="020F0502020204030204" pitchFamily="34" charset="0"/>
                          <a:cs typeface="Calibri" panose="020F0502020204030204" pitchFamily="34" charset="0"/>
                        </a:rPr>
                        <a:t>bullet</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points</a:t>
                      </a:r>
                      <a:r>
                        <a:rPr lang="de-DE" sz="1800" dirty="0">
                          <a:solidFill>
                            <a:srgbClr val="015092"/>
                          </a:solidFill>
                          <a:latin typeface="Calibri" panose="020F0502020204030204" pitchFamily="34" charset="0"/>
                          <a:cs typeface="Calibri" panose="020F0502020204030204" pitchFamily="34" charset="0"/>
                        </a:rPr>
                        <a:t> and </a:t>
                      </a:r>
                      <a:r>
                        <a:rPr lang="de-DE" sz="1800" dirty="0" err="1">
                          <a:solidFill>
                            <a:srgbClr val="015092"/>
                          </a:solidFill>
                          <a:latin typeface="Calibri" panose="020F0502020204030204" pitchFamily="34" charset="0"/>
                          <a:cs typeface="Calibri" panose="020F0502020204030204" pitchFamily="34" charset="0"/>
                        </a:rPr>
                        <a:t>enumerations</a:t>
                      </a:r>
                      <a:r>
                        <a:rPr lang="de-DE" sz="1800" dirty="0">
                          <a:solidFill>
                            <a:srgbClr val="015092"/>
                          </a:solidFill>
                          <a:latin typeface="Calibri" panose="020F0502020204030204" pitchFamily="34" charset="0"/>
                          <a:cs typeface="Calibri" panose="020F0502020204030204"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20000"/>
                      </a:schemeClr>
                    </a:solidFill>
                  </a:tcPr>
                </a:tc>
                <a:extLst>
                  <a:ext uri="{0D108BD9-81ED-4DB2-BD59-A6C34878D82A}">
                    <a16:rowId xmlns:a16="http://schemas.microsoft.com/office/drawing/2014/main" val="2331007764"/>
                  </a:ext>
                </a:extLst>
              </a:tr>
            </a:tbl>
          </a:graphicData>
        </a:graphic>
      </p:graphicFrame>
    </p:spTree>
    <p:extLst>
      <p:ext uri="{BB962C8B-B14F-4D97-AF65-F5344CB8AC3E}">
        <p14:creationId xmlns:p14="http://schemas.microsoft.com/office/powerpoint/2010/main" val="1540655738"/>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3" name="Inhaltsplatzhalter 1">
            <a:extLst>
              <a:ext uri="{FF2B5EF4-FFF2-40B4-BE49-F238E27FC236}">
                <a16:creationId xmlns:a16="http://schemas.microsoft.com/office/drawing/2014/main" id="{63F95587-91DB-574E-BF98-C631A8B7FEB8}"/>
              </a:ext>
            </a:extLst>
          </p:cNvPr>
          <p:cNvSpPr>
            <a:spLocks noGrp="1"/>
          </p:cNvSpPr>
          <p:nvPr>
            <p:ph idx="4294967295"/>
          </p:nvPr>
        </p:nvSpPr>
        <p:spPr>
          <a:xfrm>
            <a:off x="359864" y="1124744"/>
            <a:ext cx="11521546" cy="3311810"/>
          </a:xfrm>
        </p:spPr>
        <p:txBody>
          <a:bodyPr numCol="2" spcCol="216000">
            <a:normAutofit/>
          </a:bodyPr>
          <a:lstStyle/>
          <a:p>
            <a:pPr marL="342900" indent="-342900">
              <a:lnSpc>
                <a:spcPct val="120000"/>
              </a:lnSpc>
              <a:buClr>
                <a:srgbClr val="707F86"/>
              </a:buClr>
              <a:buFont typeface="+mj-lt"/>
              <a:buAutoNum type="arabicParenBoth"/>
            </a:pPr>
            <a:r>
              <a:rPr lang="en-US" dirty="0"/>
              <a:t>The size of this copy will adapt automatically, depending on how many words you insert or write. If the size of the copy appears too small – rather try editing the text than </a:t>
            </a:r>
            <a:r>
              <a:rPr lang="en-US" dirty="0" err="1"/>
              <a:t>maximising</a:t>
            </a:r>
            <a:r>
              <a:rPr lang="en-US" dirty="0"/>
              <a:t> the size of the text box. </a:t>
            </a:r>
          </a:p>
          <a:p>
            <a:pPr marL="342900" indent="-342900">
              <a:lnSpc>
                <a:spcPct val="120000"/>
              </a:lnSpc>
              <a:buClr>
                <a:srgbClr val="707F86"/>
              </a:buClr>
              <a:buFont typeface="+mj-lt"/>
              <a:buAutoNum type="arabicParenBoth"/>
            </a:pPr>
            <a:r>
              <a:rPr lang="de-DE" dirty="0"/>
              <a:t>In </a:t>
            </a:r>
            <a:r>
              <a:rPr lang="de-DE" dirty="0" err="1"/>
              <a:t>general</a:t>
            </a:r>
            <a:r>
              <a:rPr lang="de-DE" dirty="0"/>
              <a:t>, </a:t>
            </a:r>
            <a:r>
              <a:rPr lang="de-DE" dirty="0" err="1"/>
              <a:t>it</a:t>
            </a:r>
            <a:r>
              <a:rPr lang="de-DE" dirty="0"/>
              <a:t> </a:t>
            </a:r>
            <a:r>
              <a:rPr lang="de-DE" dirty="0" err="1"/>
              <a:t>is</a:t>
            </a:r>
            <a:r>
              <a:rPr lang="de-DE" dirty="0"/>
              <a:t> a </a:t>
            </a:r>
            <a:r>
              <a:rPr lang="de-DE" dirty="0" err="1"/>
              <a:t>good</a:t>
            </a:r>
            <a:r>
              <a:rPr lang="de-DE" dirty="0"/>
              <a:t> </a:t>
            </a:r>
            <a:r>
              <a:rPr lang="de-DE" dirty="0" err="1"/>
              <a:t>idea</a:t>
            </a:r>
            <a:r>
              <a:rPr lang="de-DE" dirty="0"/>
              <a:t> just </a:t>
            </a:r>
            <a:r>
              <a:rPr lang="de-DE" dirty="0" err="1"/>
              <a:t>to</a:t>
            </a:r>
            <a:r>
              <a:rPr lang="de-DE" dirty="0"/>
              <a:t> </a:t>
            </a:r>
            <a:r>
              <a:rPr lang="de-DE" dirty="0" err="1"/>
              <a:t>provide</a:t>
            </a:r>
            <a:r>
              <a:rPr lang="de-DE" dirty="0"/>
              <a:t> </a:t>
            </a:r>
            <a:r>
              <a:rPr lang="de-DE" dirty="0" err="1"/>
              <a:t>abstracts</a:t>
            </a:r>
            <a:r>
              <a:rPr lang="de-DE" dirty="0"/>
              <a:t> - </a:t>
            </a:r>
            <a:r>
              <a:rPr lang="de-DE" dirty="0" err="1"/>
              <a:t>this</a:t>
            </a:r>
            <a:r>
              <a:rPr lang="de-DE" dirty="0"/>
              <a:t> </a:t>
            </a:r>
            <a:r>
              <a:rPr lang="de-DE" dirty="0" err="1"/>
              <a:t>is</a:t>
            </a:r>
            <a:r>
              <a:rPr lang="de-DE" dirty="0"/>
              <a:t> a screen </a:t>
            </a:r>
            <a:r>
              <a:rPr lang="de-DE" dirty="0" err="1"/>
              <a:t>presentation</a:t>
            </a:r>
            <a:r>
              <a:rPr lang="de-DE" dirty="0"/>
              <a:t>, and </a:t>
            </a:r>
            <a:r>
              <a:rPr lang="de-DE" dirty="0" err="1"/>
              <a:t>nobody</a:t>
            </a:r>
            <a:r>
              <a:rPr lang="de-DE" dirty="0"/>
              <a:t> </a:t>
            </a:r>
            <a:r>
              <a:rPr lang="de-DE" dirty="0" err="1"/>
              <a:t>likes</a:t>
            </a:r>
            <a:r>
              <a:rPr lang="de-DE" dirty="0"/>
              <a:t> </a:t>
            </a:r>
            <a:r>
              <a:rPr lang="de-DE" dirty="0" err="1"/>
              <a:t>to</a:t>
            </a:r>
            <a:r>
              <a:rPr lang="de-DE" dirty="0"/>
              <a:t> </a:t>
            </a:r>
            <a:r>
              <a:rPr lang="de-DE" dirty="0" err="1"/>
              <a:t>read</a:t>
            </a:r>
            <a:r>
              <a:rPr lang="de-DE" dirty="0"/>
              <a:t> </a:t>
            </a:r>
            <a:r>
              <a:rPr lang="de-DE" dirty="0" err="1"/>
              <a:t>much</a:t>
            </a:r>
            <a:r>
              <a:rPr lang="de-DE" dirty="0"/>
              <a:t> </a:t>
            </a:r>
            <a:r>
              <a:rPr lang="de-DE" dirty="0" err="1"/>
              <a:t>text</a:t>
            </a:r>
            <a:r>
              <a:rPr lang="de-DE" dirty="0"/>
              <a:t> on </a:t>
            </a:r>
            <a:r>
              <a:rPr lang="de-DE" dirty="0" err="1"/>
              <a:t>the</a:t>
            </a:r>
            <a:r>
              <a:rPr lang="de-DE" dirty="0"/>
              <a:t> screen. </a:t>
            </a:r>
          </a:p>
          <a:p>
            <a:pPr marL="342900" indent="-342900">
              <a:lnSpc>
                <a:spcPct val="120000"/>
              </a:lnSpc>
              <a:buClr>
                <a:srgbClr val="707F86"/>
              </a:buClr>
              <a:buFont typeface="+mj-lt"/>
              <a:buAutoNum type="arabicParenBoth"/>
            </a:pPr>
            <a:endParaRPr lang="de-DE" dirty="0"/>
          </a:p>
          <a:p>
            <a:pPr marL="342900" indent="-342900">
              <a:lnSpc>
                <a:spcPct val="120000"/>
              </a:lnSpc>
              <a:buClr>
                <a:srgbClr val="707F86"/>
              </a:buClr>
              <a:buFont typeface="+mj-lt"/>
              <a:buAutoNum type="arabicParenBoth"/>
            </a:pPr>
            <a:r>
              <a:rPr lang="en-US" dirty="0"/>
              <a:t>Be aware that there is a significant difference between using only the enter-key and using the combination of enter- and shift-key</a:t>
            </a:r>
            <a:r>
              <a:rPr lang="de-DE" dirty="0"/>
              <a:t>.</a:t>
            </a:r>
          </a:p>
          <a:p>
            <a:pPr marL="342900" indent="-342900">
              <a:lnSpc>
                <a:spcPct val="120000"/>
              </a:lnSpc>
              <a:buClr>
                <a:srgbClr val="707F86"/>
              </a:buClr>
              <a:buFont typeface="+mj-lt"/>
              <a:buAutoNum type="arabicParenBoth"/>
            </a:pPr>
            <a:r>
              <a:rPr lang="de-DE" dirty="0"/>
              <a:t>In </a:t>
            </a:r>
            <a:r>
              <a:rPr lang="de-DE" dirty="0" err="1"/>
              <a:t>this</a:t>
            </a:r>
            <a:r>
              <a:rPr lang="de-DE" dirty="0"/>
              <a:t> </a:t>
            </a:r>
            <a:r>
              <a:rPr lang="de-DE" dirty="0" err="1"/>
              <a:t>textbox</a:t>
            </a:r>
            <a:r>
              <a:rPr lang="de-DE" dirty="0"/>
              <a:t>, </a:t>
            </a:r>
            <a:r>
              <a:rPr lang="de-DE" dirty="0" err="1"/>
              <a:t>using</a:t>
            </a:r>
            <a:r>
              <a:rPr lang="de-DE" dirty="0"/>
              <a:t> </a:t>
            </a:r>
            <a:r>
              <a:rPr lang="de-DE" dirty="0" err="1"/>
              <a:t>only</a:t>
            </a:r>
            <a:r>
              <a:rPr lang="de-DE" dirty="0"/>
              <a:t> </a:t>
            </a:r>
            <a:r>
              <a:rPr lang="de-DE" dirty="0" err="1"/>
              <a:t>the</a:t>
            </a:r>
            <a:r>
              <a:rPr lang="de-DE" dirty="0"/>
              <a:t> enter-</a:t>
            </a:r>
            <a:r>
              <a:rPr lang="de-DE" dirty="0" err="1"/>
              <a:t>key</a:t>
            </a:r>
            <a:r>
              <a:rPr lang="de-DE" dirty="0"/>
              <a:t> will </a:t>
            </a:r>
            <a:r>
              <a:rPr lang="de-DE" dirty="0" err="1"/>
              <a:t>create</a:t>
            </a:r>
            <a:r>
              <a:rPr lang="de-DE" dirty="0"/>
              <a:t> a </a:t>
            </a:r>
            <a:r>
              <a:rPr lang="de-DE" dirty="0" err="1"/>
              <a:t>new</a:t>
            </a:r>
            <a:r>
              <a:rPr lang="de-DE" dirty="0"/>
              <a:t> </a:t>
            </a:r>
            <a:r>
              <a:rPr lang="de-DE" dirty="0" err="1"/>
              <a:t>paragraph</a:t>
            </a:r>
            <a:r>
              <a:rPr lang="de-DE" dirty="0"/>
              <a:t>, </a:t>
            </a:r>
            <a:r>
              <a:rPr lang="de-DE" dirty="0" err="1"/>
              <a:t>causing</a:t>
            </a:r>
            <a:r>
              <a:rPr lang="de-DE" dirty="0"/>
              <a:t> a </a:t>
            </a:r>
            <a:r>
              <a:rPr lang="de-DE" dirty="0" err="1"/>
              <a:t>new</a:t>
            </a:r>
            <a:r>
              <a:rPr lang="de-DE" dirty="0"/>
              <a:t> </a:t>
            </a:r>
            <a:r>
              <a:rPr lang="de-DE" dirty="0" err="1"/>
              <a:t>numeration</a:t>
            </a:r>
            <a:r>
              <a:rPr lang="de-DE" dirty="0"/>
              <a:t>. </a:t>
            </a:r>
            <a:br>
              <a:rPr lang="de-DE" dirty="0"/>
            </a:br>
            <a:r>
              <a:rPr lang="de-DE" dirty="0" err="1"/>
              <a:t>If</a:t>
            </a:r>
            <a:r>
              <a:rPr lang="de-DE" dirty="0"/>
              <a:t> </a:t>
            </a:r>
            <a:r>
              <a:rPr lang="de-DE" dirty="0" err="1"/>
              <a:t>you</a:t>
            </a:r>
            <a:r>
              <a:rPr lang="de-DE" dirty="0"/>
              <a:t> </a:t>
            </a:r>
            <a:r>
              <a:rPr lang="de-DE" dirty="0" err="1"/>
              <a:t>only</a:t>
            </a:r>
            <a:r>
              <a:rPr lang="de-DE" dirty="0"/>
              <a:t> </a:t>
            </a:r>
            <a:r>
              <a:rPr lang="de-DE" dirty="0" err="1"/>
              <a:t>want</a:t>
            </a:r>
            <a:r>
              <a:rPr lang="de-DE" dirty="0"/>
              <a:t> </a:t>
            </a:r>
            <a:r>
              <a:rPr lang="de-DE" dirty="0" err="1"/>
              <a:t>to</a:t>
            </a:r>
            <a:r>
              <a:rPr lang="de-DE" dirty="0"/>
              <a:t> </a:t>
            </a:r>
            <a:r>
              <a:rPr lang="de-DE" dirty="0" err="1"/>
              <a:t>start</a:t>
            </a:r>
            <a:r>
              <a:rPr lang="de-DE" dirty="0"/>
              <a:t> </a:t>
            </a:r>
            <a:r>
              <a:rPr lang="de-DE" dirty="0" err="1"/>
              <a:t>the</a:t>
            </a:r>
            <a:r>
              <a:rPr lang="de-DE" dirty="0"/>
              <a:t> </a:t>
            </a:r>
            <a:r>
              <a:rPr lang="de-DE" dirty="0" err="1"/>
              <a:t>text</a:t>
            </a:r>
            <a:r>
              <a:rPr lang="de-DE" dirty="0"/>
              <a:t> in a </a:t>
            </a:r>
            <a:r>
              <a:rPr lang="de-DE" dirty="0" err="1"/>
              <a:t>new</a:t>
            </a:r>
            <a:r>
              <a:rPr lang="de-DE" dirty="0"/>
              <a:t> </a:t>
            </a:r>
            <a:r>
              <a:rPr lang="de-DE" dirty="0" err="1"/>
              <a:t>line</a:t>
            </a:r>
            <a:r>
              <a:rPr lang="de-DE" dirty="0"/>
              <a:t> (like </a:t>
            </a:r>
            <a:r>
              <a:rPr lang="de-DE" dirty="0" err="1"/>
              <a:t>this</a:t>
            </a:r>
            <a:r>
              <a:rPr lang="de-DE" dirty="0"/>
              <a:t> </a:t>
            </a:r>
            <a:r>
              <a:rPr lang="de-DE" dirty="0" err="1"/>
              <a:t>sentence</a:t>
            </a:r>
            <a:r>
              <a:rPr lang="de-DE" dirty="0"/>
              <a:t>) and </a:t>
            </a:r>
            <a:r>
              <a:rPr lang="de-DE" dirty="0" err="1"/>
              <a:t>keep</a:t>
            </a:r>
            <a:r>
              <a:rPr lang="de-DE" dirty="0"/>
              <a:t> </a:t>
            </a:r>
            <a:r>
              <a:rPr lang="de-DE" dirty="0" err="1"/>
              <a:t>the</a:t>
            </a:r>
            <a:r>
              <a:rPr lang="de-DE" dirty="0"/>
              <a:t> </a:t>
            </a:r>
            <a:r>
              <a:rPr lang="de-DE" dirty="0" err="1"/>
              <a:t>numeration</a:t>
            </a:r>
            <a:r>
              <a:rPr lang="de-DE" dirty="0"/>
              <a:t>, </a:t>
            </a:r>
            <a:r>
              <a:rPr lang="de-DE" dirty="0" err="1"/>
              <a:t>use</a:t>
            </a:r>
            <a:r>
              <a:rPr lang="de-DE" dirty="0"/>
              <a:t> shift-</a:t>
            </a:r>
            <a:r>
              <a:rPr lang="de-DE" dirty="0" err="1"/>
              <a:t>enter</a:t>
            </a:r>
            <a:r>
              <a:rPr lang="de-DE" dirty="0"/>
              <a:t>.  </a:t>
            </a:r>
          </a:p>
        </p:txBody>
      </p:sp>
    </p:spTree>
    <p:extLst>
      <p:ext uri="{BB962C8B-B14F-4D97-AF65-F5344CB8AC3E}">
        <p14:creationId xmlns:p14="http://schemas.microsoft.com/office/powerpoint/2010/main" val="259210103"/>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grpSp>
        <p:nvGrpSpPr>
          <p:cNvPr id="3" name="Group 3911" title="Jahres Zeitleiste Platzhalter">
            <a:extLst>
              <a:ext uri="{FF2B5EF4-FFF2-40B4-BE49-F238E27FC236}">
                <a16:creationId xmlns:a16="http://schemas.microsoft.com/office/drawing/2014/main" id="{C9AF7415-8D2A-C940-B919-D2896ED2CC76}"/>
              </a:ext>
            </a:extLst>
          </p:cNvPr>
          <p:cNvGrpSpPr/>
          <p:nvPr userDrawn="1"/>
        </p:nvGrpSpPr>
        <p:grpSpPr>
          <a:xfrm>
            <a:off x="1811524" y="2655243"/>
            <a:ext cx="7397880" cy="2749280"/>
            <a:chOff x="93735" y="581934"/>
            <a:chExt cx="10577686" cy="3930994"/>
          </a:xfrm>
        </p:grpSpPr>
        <p:grpSp>
          <p:nvGrpSpPr>
            <p:cNvPr id="4" name="Group 3892">
              <a:extLst>
                <a:ext uri="{FF2B5EF4-FFF2-40B4-BE49-F238E27FC236}">
                  <a16:creationId xmlns:a16="http://schemas.microsoft.com/office/drawing/2014/main" id="{BF9A743B-F676-5541-B47D-C0037A53680B}"/>
                </a:ext>
              </a:extLst>
            </p:cNvPr>
            <p:cNvGrpSpPr/>
            <p:nvPr/>
          </p:nvGrpSpPr>
          <p:grpSpPr>
            <a:xfrm>
              <a:off x="636627" y="581934"/>
              <a:ext cx="10034794" cy="3930994"/>
              <a:chOff x="6131" y="477113"/>
              <a:chExt cx="10034793" cy="3930992"/>
            </a:xfrm>
          </p:grpSpPr>
          <p:sp>
            <p:nvSpPr>
              <p:cNvPr id="7" name="Shape 3882">
                <a:extLst>
                  <a:ext uri="{FF2B5EF4-FFF2-40B4-BE49-F238E27FC236}">
                    <a16:creationId xmlns:a16="http://schemas.microsoft.com/office/drawing/2014/main" id="{FB374AB2-ACB5-F24F-8D5D-4E70071227EE}"/>
                  </a:ext>
                </a:extLst>
              </p:cNvPr>
              <p:cNvSpPr/>
              <p:nvPr/>
            </p:nvSpPr>
            <p:spPr>
              <a:xfrm flipV="1">
                <a:off x="4975193" y="477113"/>
                <a:ext cx="1" cy="1940560"/>
              </a:xfrm>
              <a:prstGeom prst="line">
                <a:avLst/>
              </a:prstGeom>
              <a:noFill/>
              <a:ln w="63500" cap="flat">
                <a:solidFill>
                  <a:srgbClr val="51A1D2"/>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8" name="Shape 3883">
                <a:extLst>
                  <a:ext uri="{FF2B5EF4-FFF2-40B4-BE49-F238E27FC236}">
                    <a16:creationId xmlns:a16="http://schemas.microsoft.com/office/drawing/2014/main" id="{EA1CE728-B269-1C4E-9B54-82A102A50404}"/>
                  </a:ext>
                </a:extLst>
              </p:cNvPr>
              <p:cNvSpPr/>
              <p:nvPr/>
            </p:nvSpPr>
            <p:spPr>
              <a:xfrm flipV="1">
                <a:off x="6131" y="477113"/>
                <a:ext cx="1" cy="1940560"/>
              </a:xfrm>
              <a:prstGeom prst="line">
                <a:avLst/>
              </a:prstGeom>
              <a:solidFill>
                <a:srgbClr val="015092"/>
              </a:solidFill>
              <a:ln w="63500" cap="flat">
                <a:solidFill>
                  <a:srgbClr val="015092"/>
                </a:solidFill>
                <a:prstDash val="solid"/>
                <a:miter lim="400000"/>
              </a:ln>
              <a:effectLst/>
            </p:spPr>
            <p:txBody>
              <a:bodyPr wrap="square" lIns="50800" tIns="50800" rIns="50800" bIns="50800" numCol="1" anchor="ctr">
                <a:noAutofit/>
              </a:bodyPr>
              <a:lstStyle/>
              <a:p>
                <a:endParaRPr dirty="0">
                  <a:latin typeface="Calibri" panose="020F0502020204030204" pitchFamily="34" charset="0"/>
                  <a:cs typeface="Calibri" panose="020F0502020204030204" pitchFamily="34" charset="0"/>
                </a:endParaRPr>
              </a:p>
            </p:txBody>
          </p:sp>
          <p:sp>
            <p:nvSpPr>
              <p:cNvPr id="9" name="Shape 3884">
                <a:extLst>
                  <a:ext uri="{FF2B5EF4-FFF2-40B4-BE49-F238E27FC236}">
                    <a16:creationId xmlns:a16="http://schemas.microsoft.com/office/drawing/2014/main" id="{7F9696C5-6EFA-3F44-ACCC-A640A163B09E}"/>
                  </a:ext>
                </a:extLst>
              </p:cNvPr>
              <p:cNvSpPr/>
              <p:nvPr/>
            </p:nvSpPr>
            <p:spPr>
              <a:xfrm>
                <a:off x="38737" y="2461556"/>
                <a:ext cx="9911442" cy="0"/>
              </a:xfrm>
              <a:prstGeom prst="line">
                <a:avLst/>
              </a:prstGeom>
              <a:noFill/>
              <a:ln w="63500" cap="flat">
                <a:solidFill>
                  <a:srgbClr val="313131">
                    <a:alpha val="80000"/>
                  </a:srgbClr>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0" name="Shape 3886">
                <a:extLst>
                  <a:ext uri="{FF2B5EF4-FFF2-40B4-BE49-F238E27FC236}">
                    <a16:creationId xmlns:a16="http://schemas.microsoft.com/office/drawing/2014/main" id="{9F291BB0-5EAA-9348-8F11-398FB22080F8}"/>
                  </a:ext>
                </a:extLst>
              </p:cNvPr>
              <p:cNvSpPr/>
              <p:nvPr/>
            </p:nvSpPr>
            <p:spPr>
              <a:xfrm>
                <a:off x="9850422" y="2364572"/>
                <a:ext cx="190502" cy="190501"/>
              </a:xfrm>
              <a:prstGeom prst="ellipse">
                <a:avLst/>
              </a:prstGeom>
              <a:solidFill>
                <a:srgbClr val="313131"/>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1" name="Shape 3887">
                <a:extLst>
                  <a:ext uri="{FF2B5EF4-FFF2-40B4-BE49-F238E27FC236}">
                    <a16:creationId xmlns:a16="http://schemas.microsoft.com/office/drawing/2014/main" id="{BCE477E8-F7BD-0F42-9589-05CBDFAAB18A}"/>
                  </a:ext>
                </a:extLst>
              </p:cNvPr>
              <p:cNvSpPr/>
              <p:nvPr/>
            </p:nvSpPr>
            <p:spPr>
              <a:xfrm>
                <a:off x="2411544" y="2368317"/>
                <a:ext cx="190502" cy="190501"/>
              </a:xfrm>
              <a:prstGeom prst="ellipse">
                <a:avLst/>
              </a:prstGeom>
              <a:solidFill>
                <a:srgbClr val="51A1D2"/>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2" name="Shape 3888">
                <a:extLst>
                  <a:ext uri="{FF2B5EF4-FFF2-40B4-BE49-F238E27FC236}">
                    <a16:creationId xmlns:a16="http://schemas.microsoft.com/office/drawing/2014/main" id="{7429753A-3C9E-B84B-BE29-D4FB586DA37E}"/>
                  </a:ext>
                </a:extLst>
              </p:cNvPr>
              <p:cNvSpPr/>
              <p:nvPr/>
            </p:nvSpPr>
            <p:spPr>
              <a:xfrm>
                <a:off x="4883584" y="2368318"/>
                <a:ext cx="190502" cy="190501"/>
              </a:xfrm>
              <a:prstGeom prst="ellipse">
                <a:avLst/>
              </a:prstGeom>
              <a:solidFill>
                <a:srgbClr val="51A1D2"/>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3" name="Shape 3889">
                <a:extLst>
                  <a:ext uri="{FF2B5EF4-FFF2-40B4-BE49-F238E27FC236}">
                    <a16:creationId xmlns:a16="http://schemas.microsoft.com/office/drawing/2014/main" id="{01F5BD46-1837-2445-81BC-19FA29B81F17}"/>
                  </a:ext>
                </a:extLst>
              </p:cNvPr>
              <p:cNvSpPr/>
              <p:nvPr/>
            </p:nvSpPr>
            <p:spPr>
              <a:xfrm>
                <a:off x="7368877" y="2368318"/>
                <a:ext cx="190502" cy="190501"/>
              </a:xfrm>
              <a:prstGeom prst="ellipse">
                <a:avLst/>
              </a:prstGeom>
              <a:solidFill>
                <a:srgbClr val="313131"/>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4" name="Shape 3890">
                <a:extLst>
                  <a:ext uri="{FF2B5EF4-FFF2-40B4-BE49-F238E27FC236}">
                    <a16:creationId xmlns:a16="http://schemas.microsoft.com/office/drawing/2014/main" id="{38B19469-B9A6-8940-8470-7A36199769F8}"/>
                  </a:ext>
                </a:extLst>
              </p:cNvPr>
              <p:cNvSpPr/>
              <p:nvPr/>
            </p:nvSpPr>
            <p:spPr>
              <a:xfrm flipV="1">
                <a:off x="7451364" y="2463799"/>
                <a:ext cx="1" cy="1940560"/>
              </a:xfrm>
              <a:prstGeom prst="line">
                <a:avLst/>
              </a:prstGeom>
              <a:noFill/>
              <a:ln w="63500" cap="flat">
                <a:solidFill>
                  <a:srgbClr val="313131">
                    <a:alpha val="60000"/>
                  </a:srgbClr>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5" name="Shape 3891">
                <a:extLst>
                  <a:ext uri="{FF2B5EF4-FFF2-40B4-BE49-F238E27FC236}">
                    <a16:creationId xmlns:a16="http://schemas.microsoft.com/office/drawing/2014/main" id="{117DD6A9-A883-E544-9621-C8501B30B3B4}"/>
                  </a:ext>
                </a:extLst>
              </p:cNvPr>
              <p:cNvSpPr/>
              <p:nvPr/>
            </p:nvSpPr>
            <p:spPr>
              <a:xfrm flipV="1">
                <a:off x="2498616" y="2467545"/>
                <a:ext cx="1" cy="1940560"/>
              </a:xfrm>
              <a:prstGeom prst="line">
                <a:avLst/>
              </a:prstGeom>
              <a:noFill/>
              <a:ln w="63500" cap="flat">
                <a:solidFill>
                  <a:srgbClr val="51A1D2"/>
                </a:solidFill>
                <a:prstDash val="solid"/>
                <a:miter lim="400000"/>
              </a:ln>
              <a:effectLst/>
            </p:spPr>
            <p:txBody>
              <a:bodyPr wrap="square" lIns="50800" tIns="50800" rIns="50800" bIns="50800" numCol="1" anchor="ctr">
                <a:noAutofit/>
              </a:bodyPr>
              <a:lstStyle/>
              <a:p>
                <a:endParaRPr dirty="0">
                  <a:latin typeface="Calibri" panose="020F0502020204030204" pitchFamily="34" charset="0"/>
                  <a:cs typeface="Calibri" panose="020F0502020204030204" pitchFamily="34" charset="0"/>
                </a:endParaRPr>
              </a:p>
            </p:txBody>
          </p:sp>
        </p:grpSp>
        <p:sp>
          <p:nvSpPr>
            <p:cNvPr id="6" name="Shape 3904">
              <a:extLst>
                <a:ext uri="{FF2B5EF4-FFF2-40B4-BE49-F238E27FC236}">
                  <a16:creationId xmlns:a16="http://schemas.microsoft.com/office/drawing/2014/main" id="{97E1DA5A-D2AC-CD4A-94FA-4070AD6EB5B4}"/>
                </a:ext>
              </a:extLst>
            </p:cNvPr>
            <p:cNvSpPr/>
            <p:nvPr/>
          </p:nvSpPr>
          <p:spPr>
            <a:xfrm>
              <a:off x="93735" y="1997149"/>
              <a:ext cx="1116503" cy="1116503"/>
            </a:xfrm>
            <a:prstGeom prst="ellipse">
              <a:avLst/>
            </a:prstGeom>
            <a:solidFill>
              <a:srgbClr val="015092"/>
            </a:solidFill>
            <a:ln w="12700" cap="flat">
              <a:solidFill>
                <a:srgbClr val="015092"/>
              </a:solid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pPr algn="ctr"/>
              <a:r>
                <a:rPr sz="1400" b="1" dirty="0">
                  <a:latin typeface="Calibri" panose="020F0502020204030204" pitchFamily="34" charset="0"/>
                  <a:cs typeface="Calibri" panose="020F0502020204030204" pitchFamily="34" charset="0"/>
                </a:rPr>
                <a:t>Start</a:t>
              </a:r>
            </a:p>
          </p:txBody>
        </p:sp>
      </p:grpSp>
      <p:sp>
        <p:nvSpPr>
          <p:cNvPr id="16" name="Shape 3899">
            <a:extLst>
              <a:ext uri="{FF2B5EF4-FFF2-40B4-BE49-F238E27FC236}">
                <a16:creationId xmlns:a16="http://schemas.microsoft.com/office/drawing/2014/main" id="{1C04B757-37FD-8344-9AF0-04B08289508A}"/>
              </a:ext>
            </a:extLst>
          </p:cNvPr>
          <p:cNvSpPr/>
          <p:nvPr userDrawn="1"/>
        </p:nvSpPr>
        <p:spPr>
          <a:xfrm>
            <a:off x="5500456" y="4177891"/>
            <a:ext cx="555807" cy="2055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dirty="0">
                <a:solidFill>
                  <a:srgbClr val="313131"/>
                </a:solidFill>
                <a:latin typeface="Calibri" panose="020F0502020204030204" pitchFamily="34" charset="0"/>
                <a:cs typeface="Calibri" panose="020F0502020204030204" pitchFamily="34" charset="0"/>
              </a:rPr>
              <a:t>20</a:t>
            </a:r>
            <a:r>
              <a:rPr lang="de-DE" sz="1400" b="1" dirty="0">
                <a:solidFill>
                  <a:srgbClr val="313131"/>
                </a:solidFill>
                <a:latin typeface="Calibri" panose="020F0502020204030204" pitchFamily="34" charset="0"/>
                <a:cs typeface="Calibri" panose="020F0502020204030204" pitchFamily="34" charset="0"/>
              </a:rPr>
              <a:t>19</a:t>
            </a:r>
            <a:endParaRPr sz="1400" b="1" dirty="0">
              <a:solidFill>
                <a:srgbClr val="313131"/>
              </a:solidFill>
              <a:latin typeface="Calibri" panose="020F0502020204030204" pitchFamily="34" charset="0"/>
              <a:cs typeface="Calibri" panose="020F0502020204030204" pitchFamily="34" charset="0"/>
            </a:endParaRPr>
          </a:p>
        </p:txBody>
      </p:sp>
      <p:sp>
        <p:nvSpPr>
          <p:cNvPr id="17" name="Shape 3899">
            <a:extLst>
              <a:ext uri="{FF2B5EF4-FFF2-40B4-BE49-F238E27FC236}">
                <a16:creationId xmlns:a16="http://schemas.microsoft.com/office/drawing/2014/main" id="{68276EE8-CA57-2346-9CCF-A025AFF6855B}"/>
              </a:ext>
            </a:extLst>
          </p:cNvPr>
          <p:cNvSpPr/>
          <p:nvPr userDrawn="1"/>
        </p:nvSpPr>
        <p:spPr>
          <a:xfrm>
            <a:off x="8958826" y="4177891"/>
            <a:ext cx="488973" cy="2055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dirty="0">
                <a:solidFill>
                  <a:srgbClr val="313131"/>
                </a:solidFill>
                <a:latin typeface="Calibri" panose="020F0502020204030204" pitchFamily="34" charset="0"/>
                <a:cs typeface="Calibri" panose="020F0502020204030204" pitchFamily="34" charset="0"/>
              </a:rPr>
              <a:t>20</a:t>
            </a:r>
            <a:r>
              <a:rPr lang="de-DE" sz="1400" b="1" dirty="0">
                <a:solidFill>
                  <a:srgbClr val="313131"/>
                </a:solidFill>
                <a:latin typeface="Calibri" panose="020F0502020204030204" pitchFamily="34" charset="0"/>
                <a:cs typeface="Calibri" panose="020F0502020204030204" pitchFamily="34" charset="0"/>
              </a:rPr>
              <a:t>21</a:t>
            </a:r>
            <a:endParaRPr sz="1400" b="1" dirty="0">
              <a:solidFill>
                <a:srgbClr val="313131"/>
              </a:solidFill>
              <a:latin typeface="Calibri" panose="020F0502020204030204" pitchFamily="34" charset="0"/>
              <a:cs typeface="Calibri" panose="020F0502020204030204" pitchFamily="34" charset="0"/>
            </a:endParaRPr>
          </a:p>
        </p:txBody>
      </p:sp>
      <p:sp>
        <p:nvSpPr>
          <p:cNvPr id="18" name="Shape 3899">
            <a:extLst>
              <a:ext uri="{FF2B5EF4-FFF2-40B4-BE49-F238E27FC236}">
                <a16:creationId xmlns:a16="http://schemas.microsoft.com/office/drawing/2014/main" id="{23DE72D4-878E-2144-A9D3-A42389C2E721}"/>
              </a:ext>
            </a:extLst>
          </p:cNvPr>
          <p:cNvSpPr/>
          <p:nvPr userDrawn="1"/>
        </p:nvSpPr>
        <p:spPr>
          <a:xfrm>
            <a:off x="3746385" y="3735364"/>
            <a:ext cx="549411" cy="2055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dirty="0">
                <a:solidFill>
                  <a:srgbClr val="313131"/>
                </a:solidFill>
                <a:latin typeface="Calibri" panose="020F0502020204030204" pitchFamily="34" charset="0"/>
                <a:cs typeface="Calibri" panose="020F0502020204030204" pitchFamily="34" charset="0"/>
              </a:rPr>
              <a:t>20</a:t>
            </a:r>
            <a:r>
              <a:rPr lang="de-DE" sz="1400" b="1" dirty="0">
                <a:solidFill>
                  <a:srgbClr val="313131"/>
                </a:solidFill>
                <a:latin typeface="Calibri" panose="020F0502020204030204" pitchFamily="34" charset="0"/>
                <a:cs typeface="Calibri" panose="020F0502020204030204" pitchFamily="34" charset="0"/>
              </a:rPr>
              <a:t>18</a:t>
            </a:r>
            <a:endParaRPr sz="1400" b="1" dirty="0">
              <a:solidFill>
                <a:srgbClr val="313131"/>
              </a:solidFill>
              <a:latin typeface="Calibri" panose="020F0502020204030204" pitchFamily="34" charset="0"/>
              <a:cs typeface="Calibri" panose="020F0502020204030204" pitchFamily="34" charset="0"/>
            </a:endParaRPr>
          </a:p>
        </p:txBody>
      </p:sp>
      <p:sp>
        <p:nvSpPr>
          <p:cNvPr id="19" name="Shape 3899">
            <a:extLst>
              <a:ext uri="{FF2B5EF4-FFF2-40B4-BE49-F238E27FC236}">
                <a16:creationId xmlns:a16="http://schemas.microsoft.com/office/drawing/2014/main" id="{6FE0A369-2E74-4C41-9332-CEA1A3F8CAA5}"/>
              </a:ext>
            </a:extLst>
          </p:cNvPr>
          <p:cNvSpPr/>
          <p:nvPr userDrawn="1"/>
        </p:nvSpPr>
        <p:spPr>
          <a:xfrm>
            <a:off x="7204755" y="3735364"/>
            <a:ext cx="566327" cy="2055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dirty="0">
                <a:solidFill>
                  <a:srgbClr val="313131"/>
                </a:solidFill>
                <a:latin typeface="Calibri" panose="020F0502020204030204" pitchFamily="34" charset="0"/>
                <a:cs typeface="Calibri" panose="020F0502020204030204" pitchFamily="34" charset="0"/>
              </a:rPr>
              <a:t>20</a:t>
            </a:r>
            <a:r>
              <a:rPr lang="en-US" sz="1400" b="1" dirty="0">
                <a:solidFill>
                  <a:srgbClr val="313131"/>
                </a:solidFill>
                <a:latin typeface="Calibri" panose="020F0502020204030204" pitchFamily="34" charset="0"/>
                <a:cs typeface="Calibri" panose="020F0502020204030204" pitchFamily="34" charset="0"/>
              </a:rPr>
              <a:t>20</a:t>
            </a:r>
            <a:endParaRPr sz="1400" b="1" dirty="0">
              <a:solidFill>
                <a:srgbClr val="313131"/>
              </a:solidFill>
              <a:latin typeface="Calibri" panose="020F0502020204030204" pitchFamily="34" charset="0"/>
              <a:cs typeface="Calibri" panose="020F0502020204030204" pitchFamily="34" charset="0"/>
            </a:endParaRPr>
          </a:p>
        </p:txBody>
      </p:sp>
      <p:sp>
        <p:nvSpPr>
          <p:cNvPr id="20" name="Shape 3538">
            <a:extLst>
              <a:ext uri="{FF2B5EF4-FFF2-40B4-BE49-F238E27FC236}">
                <a16:creationId xmlns:a16="http://schemas.microsoft.com/office/drawing/2014/main" id="{6218F089-DA01-8A49-B7EB-18202B0E694E}"/>
              </a:ext>
            </a:extLst>
          </p:cNvPr>
          <p:cNvSpPr/>
          <p:nvPr userDrawn="1"/>
        </p:nvSpPr>
        <p:spPr>
          <a:xfrm>
            <a:off x="5819509" y="2475684"/>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lang="de-DE" sz="2400" dirty="0">
                <a:solidFill>
                  <a:srgbClr val="015092"/>
                </a:solidFill>
                <a:latin typeface="Calibri" panose="020F0502020204030204" pitchFamily="34" charset="0"/>
                <a:cs typeface="Calibri" panose="020F0502020204030204" pitchFamily="34" charset="0"/>
              </a:rPr>
              <a:t>11</a:t>
            </a:r>
            <a:endParaRPr sz="2400" dirty="0">
              <a:solidFill>
                <a:srgbClr val="015092"/>
              </a:solidFill>
              <a:latin typeface="Calibri" panose="020F0502020204030204" pitchFamily="34" charset="0"/>
              <a:cs typeface="Calibri" panose="020F0502020204030204" pitchFamily="34" charset="0"/>
            </a:endParaRPr>
          </a:p>
        </p:txBody>
      </p:sp>
      <p:sp>
        <p:nvSpPr>
          <p:cNvPr id="21" name="Shape 3538">
            <a:extLst>
              <a:ext uri="{FF2B5EF4-FFF2-40B4-BE49-F238E27FC236}">
                <a16:creationId xmlns:a16="http://schemas.microsoft.com/office/drawing/2014/main" id="{3ACB3470-0EB9-4B42-869A-F6D9D2389C11}"/>
              </a:ext>
            </a:extLst>
          </p:cNvPr>
          <p:cNvSpPr/>
          <p:nvPr userDrawn="1"/>
        </p:nvSpPr>
        <p:spPr>
          <a:xfrm>
            <a:off x="4055313" y="5103515"/>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sz="2400" dirty="0">
                <a:solidFill>
                  <a:srgbClr val="015092"/>
                </a:solidFill>
                <a:latin typeface="Calibri" panose="020F0502020204030204" pitchFamily="34" charset="0"/>
                <a:cs typeface="Calibri" panose="020F0502020204030204" pitchFamily="34" charset="0"/>
              </a:rPr>
              <a:t>0</a:t>
            </a:r>
            <a:r>
              <a:rPr lang="de-DE" sz="2400" dirty="0">
                <a:solidFill>
                  <a:srgbClr val="015092"/>
                </a:solidFill>
                <a:latin typeface="Calibri" panose="020F0502020204030204" pitchFamily="34" charset="0"/>
                <a:cs typeface="Calibri" panose="020F0502020204030204" pitchFamily="34" charset="0"/>
              </a:rPr>
              <a:t>9</a:t>
            </a:r>
            <a:endParaRPr sz="2400" dirty="0">
              <a:solidFill>
                <a:srgbClr val="015092"/>
              </a:solidFill>
              <a:latin typeface="Calibri" panose="020F0502020204030204" pitchFamily="34" charset="0"/>
              <a:cs typeface="Calibri" panose="020F0502020204030204" pitchFamily="34" charset="0"/>
            </a:endParaRPr>
          </a:p>
        </p:txBody>
      </p:sp>
      <p:sp>
        <p:nvSpPr>
          <p:cNvPr id="22" name="Shape 3538">
            <a:extLst>
              <a:ext uri="{FF2B5EF4-FFF2-40B4-BE49-F238E27FC236}">
                <a16:creationId xmlns:a16="http://schemas.microsoft.com/office/drawing/2014/main" id="{BD2E93CF-7EB0-1D44-8FE8-B42CB15F1E38}"/>
              </a:ext>
            </a:extLst>
          </p:cNvPr>
          <p:cNvSpPr/>
          <p:nvPr userDrawn="1"/>
        </p:nvSpPr>
        <p:spPr>
          <a:xfrm>
            <a:off x="7547701" y="5103515"/>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lang="de-DE" sz="2400" dirty="0">
                <a:solidFill>
                  <a:srgbClr val="015092"/>
                </a:solidFill>
                <a:latin typeface="Calibri" panose="020F0502020204030204" pitchFamily="34" charset="0"/>
                <a:cs typeface="Calibri" panose="020F0502020204030204" pitchFamily="34" charset="0"/>
              </a:rPr>
              <a:t>12</a:t>
            </a:r>
            <a:endParaRPr sz="2400" dirty="0">
              <a:solidFill>
                <a:srgbClr val="015092"/>
              </a:solidFill>
              <a:latin typeface="Calibri" panose="020F0502020204030204" pitchFamily="34" charset="0"/>
              <a:cs typeface="Calibri" panose="020F0502020204030204" pitchFamily="34" charset="0"/>
            </a:endParaRPr>
          </a:p>
        </p:txBody>
      </p:sp>
      <p:sp>
        <p:nvSpPr>
          <p:cNvPr id="23" name="Shape 3538">
            <a:extLst>
              <a:ext uri="{FF2B5EF4-FFF2-40B4-BE49-F238E27FC236}">
                <a16:creationId xmlns:a16="http://schemas.microsoft.com/office/drawing/2014/main" id="{1CA058CB-FB2E-7B41-9FC5-4261D2748707}"/>
              </a:ext>
            </a:extLst>
          </p:cNvPr>
          <p:cNvSpPr/>
          <p:nvPr userDrawn="1"/>
        </p:nvSpPr>
        <p:spPr>
          <a:xfrm>
            <a:off x="2308791" y="2475684"/>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sz="2400" dirty="0">
                <a:solidFill>
                  <a:srgbClr val="015092"/>
                </a:solidFill>
                <a:latin typeface="Calibri" panose="020F0502020204030204" pitchFamily="34" charset="0"/>
                <a:cs typeface="Calibri" panose="020F0502020204030204" pitchFamily="34" charset="0"/>
              </a:rPr>
              <a:t>05</a:t>
            </a:r>
          </a:p>
        </p:txBody>
      </p:sp>
      <p:sp>
        <p:nvSpPr>
          <p:cNvPr id="24" name="Shape 3539">
            <a:extLst>
              <a:ext uri="{FF2B5EF4-FFF2-40B4-BE49-F238E27FC236}">
                <a16:creationId xmlns:a16="http://schemas.microsoft.com/office/drawing/2014/main" id="{9FFAAAAB-BD81-254B-BB85-D3B92CADBECE}"/>
              </a:ext>
            </a:extLst>
          </p:cNvPr>
          <p:cNvSpPr/>
          <p:nvPr userDrawn="1"/>
        </p:nvSpPr>
        <p:spPr>
          <a:xfrm>
            <a:off x="2727791" y="2465838"/>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
        <p:nvSpPr>
          <p:cNvPr id="25" name="Inhaltsplatzhalter 1">
            <a:extLst>
              <a:ext uri="{FF2B5EF4-FFF2-40B4-BE49-F238E27FC236}">
                <a16:creationId xmlns:a16="http://schemas.microsoft.com/office/drawing/2014/main" id="{A948F616-4F52-274D-9802-62F7B100D2E0}"/>
              </a:ext>
            </a:extLst>
          </p:cNvPr>
          <p:cNvSpPr>
            <a:spLocks noGrp="1"/>
          </p:cNvSpPr>
          <p:nvPr>
            <p:ph idx="1"/>
          </p:nvPr>
        </p:nvSpPr>
        <p:spPr>
          <a:xfrm>
            <a:off x="383051" y="801295"/>
            <a:ext cx="11617325" cy="698184"/>
          </a:xfrm>
        </p:spPr>
        <p:txBody>
          <a:bodyPr>
            <a:normAutofit/>
          </a:bodyPr>
          <a:lstStyle/>
          <a:p>
            <a:r>
              <a:rPr lang="de-DE" b="1" dirty="0">
                <a:solidFill>
                  <a:srgbClr val="0F218B"/>
                </a:solidFill>
              </a:rPr>
              <a:t>Headline 3 – Edit </a:t>
            </a:r>
            <a:r>
              <a:rPr lang="de-DE" b="1" dirty="0" err="1">
                <a:solidFill>
                  <a:srgbClr val="0F218B"/>
                </a:solidFill>
              </a:rPr>
              <a:t>text</a:t>
            </a:r>
            <a:r>
              <a:rPr lang="de-DE" b="1" dirty="0">
                <a:solidFill>
                  <a:srgbClr val="0F218B"/>
                </a:solidFill>
              </a:rPr>
              <a:t> </a:t>
            </a:r>
            <a:r>
              <a:rPr lang="de-DE" b="1" dirty="0" err="1">
                <a:solidFill>
                  <a:srgbClr val="0F218B"/>
                </a:solidFill>
              </a:rPr>
              <a:t>here</a:t>
            </a:r>
            <a:r>
              <a:rPr lang="de-DE" b="1" dirty="0">
                <a:solidFill>
                  <a:srgbClr val="0F218B"/>
                </a:solidFill>
              </a:rPr>
              <a:t>.</a:t>
            </a:r>
            <a:endParaRPr lang="de-DE" b="1" i="1" dirty="0">
              <a:solidFill>
                <a:srgbClr val="0F218B"/>
              </a:solidFill>
            </a:endParaRPr>
          </a:p>
        </p:txBody>
      </p:sp>
      <p:sp>
        <p:nvSpPr>
          <p:cNvPr id="26" name="Shape 3539">
            <a:extLst>
              <a:ext uri="{FF2B5EF4-FFF2-40B4-BE49-F238E27FC236}">
                <a16:creationId xmlns:a16="http://schemas.microsoft.com/office/drawing/2014/main" id="{32B242B5-D413-7245-BEA1-FE249884F79E}"/>
              </a:ext>
            </a:extLst>
          </p:cNvPr>
          <p:cNvSpPr/>
          <p:nvPr userDrawn="1"/>
        </p:nvSpPr>
        <p:spPr>
          <a:xfrm>
            <a:off x="6188917" y="2443752"/>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
        <p:nvSpPr>
          <p:cNvPr id="27" name="Shape 3539">
            <a:extLst>
              <a:ext uri="{FF2B5EF4-FFF2-40B4-BE49-F238E27FC236}">
                <a16:creationId xmlns:a16="http://schemas.microsoft.com/office/drawing/2014/main" id="{44E594EA-C5DC-8D44-884B-A44AA0741311}"/>
              </a:ext>
            </a:extLst>
          </p:cNvPr>
          <p:cNvSpPr/>
          <p:nvPr userDrawn="1"/>
        </p:nvSpPr>
        <p:spPr>
          <a:xfrm>
            <a:off x="4501613" y="5134372"/>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
        <p:nvSpPr>
          <p:cNvPr id="28" name="Shape 3539">
            <a:extLst>
              <a:ext uri="{FF2B5EF4-FFF2-40B4-BE49-F238E27FC236}">
                <a16:creationId xmlns:a16="http://schemas.microsoft.com/office/drawing/2014/main" id="{6F33F5F3-AC6F-7047-9582-A2C841E188AD}"/>
              </a:ext>
            </a:extLst>
          </p:cNvPr>
          <p:cNvSpPr/>
          <p:nvPr userDrawn="1"/>
        </p:nvSpPr>
        <p:spPr>
          <a:xfrm>
            <a:off x="7962739" y="5112286"/>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Tree>
    <p:extLst>
      <p:ext uri="{BB962C8B-B14F-4D97-AF65-F5344CB8AC3E}">
        <p14:creationId xmlns:p14="http://schemas.microsoft.com/office/powerpoint/2010/main" val="590140409"/>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3" name="Inhaltsplatzhalter 10">
            <a:extLst>
              <a:ext uri="{FF2B5EF4-FFF2-40B4-BE49-F238E27FC236}">
                <a16:creationId xmlns:a16="http://schemas.microsoft.com/office/drawing/2014/main" id="{E54CE07E-D134-8945-B928-3A2AD7482FB9}"/>
              </a:ext>
            </a:extLst>
          </p:cNvPr>
          <p:cNvSpPr>
            <a:spLocks noGrp="1"/>
          </p:cNvSpPr>
          <p:nvPr>
            <p:ph idx="1"/>
          </p:nvPr>
        </p:nvSpPr>
        <p:spPr>
          <a:xfrm>
            <a:off x="388159" y="820513"/>
            <a:ext cx="11606646" cy="698594"/>
          </a:xfrm>
        </p:spPr>
        <p:txBody>
          <a:bodyPr>
            <a:normAutofit/>
          </a:bodyPr>
          <a:lstStyle/>
          <a:p>
            <a:r>
              <a:rPr lang="de-DE" dirty="0">
                <a:solidFill>
                  <a:srgbClr val="0F218B"/>
                </a:solidFill>
              </a:rPr>
              <a:t>Headline 3 – These SmartArt </a:t>
            </a:r>
            <a:r>
              <a:rPr lang="de-DE" dirty="0" err="1">
                <a:solidFill>
                  <a:srgbClr val="0F218B"/>
                </a:solidFill>
              </a:rPr>
              <a:t>charts</a:t>
            </a:r>
            <a:r>
              <a:rPr lang="de-DE" dirty="0">
                <a:solidFill>
                  <a:srgbClr val="0F218B"/>
                </a:solidFill>
              </a:rPr>
              <a:t> </a:t>
            </a:r>
            <a:r>
              <a:rPr lang="de-DE" dirty="0" err="1">
                <a:solidFill>
                  <a:srgbClr val="0F218B"/>
                </a:solidFill>
              </a:rPr>
              <a:t>can</a:t>
            </a:r>
            <a:r>
              <a:rPr lang="de-DE" dirty="0">
                <a:solidFill>
                  <a:srgbClr val="0F218B"/>
                </a:solidFill>
              </a:rPr>
              <a:t> </a:t>
            </a:r>
            <a:r>
              <a:rPr lang="de-DE" dirty="0" err="1">
                <a:solidFill>
                  <a:srgbClr val="0F218B"/>
                </a:solidFill>
              </a:rPr>
              <a:t>be</a:t>
            </a:r>
            <a:r>
              <a:rPr lang="de-DE" dirty="0">
                <a:solidFill>
                  <a:srgbClr val="0F218B"/>
                </a:solidFill>
              </a:rPr>
              <a:t> </a:t>
            </a:r>
            <a:r>
              <a:rPr lang="de-DE" dirty="0" err="1">
                <a:solidFill>
                  <a:srgbClr val="0F218B"/>
                </a:solidFill>
              </a:rPr>
              <a:t>edited</a:t>
            </a:r>
            <a:r>
              <a:rPr lang="de-DE" dirty="0">
                <a:solidFill>
                  <a:srgbClr val="0F218B"/>
                </a:solidFill>
              </a:rPr>
              <a:t> </a:t>
            </a:r>
            <a:r>
              <a:rPr lang="de-DE" dirty="0" err="1">
                <a:solidFill>
                  <a:srgbClr val="0F218B"/>
                </a:solidFill>
              </a:rPr>
              <a:t>directly</a:t>
            </a:r>
            <a:r>
              <a:rPr lang="de-DE" dirty="0">
                <a:solidFill>
                  <a:srgbClr val="0F218B"/>
                </a:solidFill>
              </a:rPr>
              <a:t> </a:t>
            </a:r>
            <a:r>
              <a:rPr lang="de-DE" dirty="0" err="1">
                <a:solidFill>
                  <a:srgbClr val="0F218B"/>
                </a:solidFill>
              </a:rPr>
              <a:t>by</a:t>
            </a:r>
            <a:r>
              <a:rPr lang="de-DE" dirty="0">
                <a:solidFill>
                  <a:srgbClr val="0F218B"/>
                </a:solidFill>
              </a:rPr>
              <a:t> </a:t>
            </a:r>
            <a:r>
              <a:rPr lang="de-DE" dirty="0" err="1">
                <a:solidFill>
                  <a:srgbClr val="0F218B"/>
                </a:solidFill>
              </a:rPr>
              <a:t>clicking</a:t>
            </a:r>
            <a:r>
              <a:rPr lang="de-DE" dirty="0">
                <a:solidFill>
                  <a:srgbClr val="0F218B"/>
                </a:solidFill>
              </a:rPr>
              <a:t> in </a:t>
            </a:r>
            <a:r>
              <a:rPr lang="de-DE" dirty="0" err="1">
                <a:solidFill>
                  <a:srgbClr val="0F218B"/>
                </a:solidFill>
              </a:rPr>
              <a:t>the</a:t>
            </a:r>
            <a:r>
              <a:rPr lang="de-DE" dirty="0">
                <a:solidFill>
                  <a:srgbClr val="0F218B"/>
                </a:solidFill>
              </a:rPr>
              <a:t> </a:t>
            </a:r>
            <a:r>
              <a:rPr lang="de-DE" dirty="0" err="1">
                <a:solidFill>
                  <a:srgbClr val="0F218B"/>
                </a:solidFill>
              </a:rPr>
              <a:t>elements</a:t>
            </a:r>
            <a:r>
              <a:rPr lang="de-DE" dirty="0">
                <a:solidFill>
                  <a:srgbClr val="0F218B"/>
                </a:solidFill>
              </a:rPr>
              <a:t>, </a:t>
            </a:r>
            <a:r>
              <a:rPr lang="de-DE" dirty="0" err="1">
                <a:solidFill>
                  <a:srgbClr val="0F218B"/>
                </a:solidFill>
              </a:rPr>
              <a:t>then</a:t>
            </a:r>
            <a:r>
              <a:rPr lang="de-DE" dirty="0">
                <a:solidFill>
                  <a:srgbClr val="0F218B"/>
                </a:solidFill>
              </a:rPr>
              <a:t> on SmartArt-Tools</a:t>
            </a:r>
          </a:p>
        </p:txBody>
      </p:sp>
      <p:graphicFrame>
        <p:nvGraphicFramePr>
          <p:cNvPr id="4" name="Diagramm 4" title="SmartArt-Grafik Platzhalter">
            <a:extLst>
              <a:ext uri="{FF2B5EF4-FFF2-40B4-BE49-F238E27FC236}">
                <a16:creationId xmlns:a16="http://schemas.microsoft.com/office/drawing/2014/main" id="{3D20D492-DCEB-1548-9F8A-4D5C573DEF13}"/>
              </a:ext>
            </a:extLst>
          </p:cNvPr>
          <p:cNvGraphicFramePr/>
          <p:nvPr userDrawn="1">
            <p:extLst>
              <p:ext uri="{D42A27DB-BD31-4B8C-83A1-F6EECF244321}">
                <p14:modId xmlns:p14="http://schemas.microsoft.com/office/powerpoint/2010/main" val="3605910418"/>
              </p:ext>
            </p:extLst>
          </p:nvPr>
        </p:nvGraphicFramePr>
        <p:xfrm>
          <a:off x="382588" y="2384884"/>
          <a:ext cx="11522075" cy="3059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6808604"/>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ENTSO-E Thank you slide">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2495600" y="2780928"/>
            <a:ext cx="11617788" cy="936104"/>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err="1"/>
              <a:t>Thank</a:t>
            </a:r>
            <a:r>
              <a:rPr lang="de-DE" dirty="0"/>
              <a:t> </a:t>
            </a:r>
            <a:r>
              <a:rPr lang="de-DE" dirty="0" err="1"/>
              <a:t>you</a:t>
            </a:r>
            <a:r>
              <a:rPr lang="de-DE" dirty="0"/>
              <a:t> </a:t>
            </a:r>
            <a:r>
              <a:rPr lang="de-DE" dirty="0" err="1"/>
              <a:t>very</a:t>
            </a:r>
            <a:r>
              <a:rPr lang="de-DE" dirty="0"/>
              <a:t> </a:t>
            </a:r>
            <a:r>
              <a:rPr lang="de-DE" dirty="0" err="1"/>
              <a:t>much</a:t>
            </a:r>
            <a:r>
              <a:rPr lang="de-DE" dirty="0"/>
              <a:t> </a:t>
            </a:r>
            <a:r>
              <a:rPr lang="de-DE" dirty="0" err="1"/>
              <a:t>for</a:t>
            </a:r>
            <a:r>
              <a:rPr lang="de-DE" dirty="0"/>
              <a:t> </a:t>
            </a:r>
            <a:r>
              <a:rPr lang="de-DE" dirty="0" err="1"/>
              <a:t>your</a:t>
            </a:r>
            <a:r>
              <a:rPr lang="de-DE" dirty="0"/>
              <a:t> </a:t>
            </a:r>
            <a:r>
              <a:rPr lang="de-DE" dirty="0" err="1"/>
              <a:t>attention</a:t>
            </a:r>
            <a:r>
              <a:rPr lang="de-DE" dirty="0"/>
              <a:t> </a:t>
            </a:r>
          </a:p>
        </p:txBody>
      </p:sp>
    </p:spTree>
    <p:extLst>
      <p:ext uri="{BB962C8B-B14F-4D97-AF65-F5344CB8AC3E}">
        <p14:creationId xmlns:p14="http://schemas.microsoft.com/office/powerpoint/2010/main" val="3678439708"/>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_ENTSO-E Thank you slide_values">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335360" y="980728"/>
            <a:ext cx="11617788" cy="936104"/>
          </a:xfrm>
          <a:prstGeom prst="rect">
            <a:avLst/>
          </a:prstGeom>
          <a:ln>
            <a:noFill/>
          </a:ln>
        </p:spPr>
        <p:txBody>
          <a:bodyPr anchor="ctr"/>
          <a:lstStyle>
            <a:lvl1pPr algn="ct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err="1"/>
              <a:t>Thank</a:t>
            </a:r>
            <a:r>
              <a:rPr lang="de-DE" dirty="0"/>
              <a:t> </a:t>
            </a:r>
            <a:r>
              <a:rPr lang="de-DE" dirty="0" err="1"/>
              <a:t>you</a:t>
            </a:r>
            <a:r>
              <a:rPr lang="de-DE" dirty="0"/>
              <a:t> </a:t>
            </a:r>
            <a:r>
              <a:rPr lang="de-DE" dirty="0" err="1"/>
              <a:t>very</a:t>
            </a:r>
            <a:r>
              <a:rPr lang="de-DE" dirty="0"/>
              <a:t> </a:t>
            </a:r>
            <a:r>
              <a:rPr lang="de-DE" dirty="0" err="1"/>
              <a:t>much</a:t>
            </a:r>
            <a:r>
              <a:rPr lang="de-DE" dirty="0"/>
              <a:t> </a:t>
            </a:r>
            <a:r>
              <a:rPr lang="de-DE" dirty="0" err="1"/>
              <a:t>for</a:t>
            </a:r>
            <a:r>
              <a:rPr lang="de-DE" dirty="0"/>
              <a:t> </a:t>
            </a:r>
            <a:r>
              <a:rPr lang="de-DE" dirty="0" err="1"/>
              <a:t>your</a:t>
            </a:r>
            <a:r>
              <a:rPr lang="de-DE" dirty="0"/>
              <a:t> </a:t>
            </a:r>
            <a:r>
              <a:rPr lang="de-DE" dirty="0" err="1"/>
              <a:t>attention</a:t>
            </a:r>
            <a:r>
              <a:rPr lang="de-DE" dirty="0"/>
              <a:t> </a:t>
            </a:r>
          </a:p>
        </p:txBody>
      </p:sp>
      <p:sp>
        <p:nvSpPr>
          <p:cNvPr id="3" name="Title 1">
            <a:extLst>
              <a:ext uri="{FF2B5EF4-FFF2-40B4-BE49-F238E27FC236}">
                <a16:creationId xmlns:a16="http://schemas.microsoft.com/office/drawing/2014/main" id="{8D053C00-E906-E444-8E28-BAE1FF9E76D0}"/>
              </a:ext>
            </a:extLst>
          </p:cNvPr>
          <p:cNvSpPr txBox="1">
            <a:spLocks/>
          </p:cNvSpPr>
          <p:nvPr userDrawn="1"/>
        </p:nvSpPr>
        <p:spPr>
          <a:xfrm>
            <a:off x="1679758" y="1772816"/>
            <a:ext cx="8928992" cy="14785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0" dirty="0">
                <a:solidFill>
                  <a:schemeClr val="tx1">
                    <a:lumMod val="50000"/>
                  </a:schemeClr>
                </a:solidFill>
                <a:effectLst/>
                <a:latin typeface="Calibri" panose="020F0502020204030204" pitchFamily="34" charset="0"/>
                <a:cs typeface="Calibri" panose="020F0502020204030204" pitchFamily="34" charset="0"/>
              </a:rPr>
              <a:t>Our values define who we are, what we stand for and how we behave.</a:t>
            </a:r>
          </a:p>
          <a:p>
            <a:pPr algn="ctr"/>
            <a:r>
              <a:rPr lang="en-IE" sz="1800" b="0" dirty="0">
                <a:solidFill>
                  <a:schemeClr val="tx1">
                    <a:lumMod val="50000"/>
                  </a:schemeClr>
                </a:solidFill>
                <a:effectLst/>
                <a:latin typeface="Calibri" panose="020F0502020204030204" pitchFamily="34" charset="0"/>
                <a:cs typeface="Calibri" panose="020F0502020204030204" pitchFamily="34" charset="0"/>
              </a:rPr>
              <a:t>We all play a part in bringing them to life</a:t>
            </a:r>
            <a:r>
              <a:rPr lang="en-IE" sz="2000" b="0" dirty="0">
                <a:solidFill>
                  <a:schemeClr val="tx1">
                    <a:lumMod val="50000"/>
                  </a:schemeClr>
                </a:solidFill>
                <a:effectLst/>
                <a:latin typeface="Calibri" panose="020F0502020204030204" pitchFamily="34" charset="0"/>
                <a:cs typeface="Calibri" panose="020F0502020204030204" pitchFamily="34" charset="0"/>
              </a:rPr>
              <a:t>.</a:t>
            </a:r>
          </a:p>
          <a:p>
            <a:pPr algn="ctr"/>
            <a:r>
              <a:rPr lang="en-IE" sz="2000" b="0" dirty="0">
                <a:solidFill>
                  <a:schemeClr val="tx1">
                    <a:lumMod val="50000"/>
                  </a:schemeClr>
                </a:solidFill>
                <a:effectLst/>
                <a:latin typeface="Calibri" panose="020F0502020204030204" pitchFamily="34" charset="0"/>
                <a:cs typeface="Calibri" panose="020F0502020204030204" pitchFamily="34" charset="0"/>
              </a:rPr>
              <a:t> </a:t>
            </a:r>
            <a:endParaRPr lang="en-IE" sz="1050" b="0" dirty="0">
              <a:solidFill>
                <a:schemeClr val="tx1">
                  <a:lumMod val="50000"/>
                </a:schemeClr>
              </a:solidFill>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F5061D2-8138-134C-AE6A-A95994362CD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8859"/>
          <a:stretch/>
        </p:blipFill>
        <p:spPr>
          <a:xfrm>
            <a:off x="2783632" y="2924944"/>
            <a:ext cx="6984776" cy="3528392"/>
          </a:xfrm>
          <a:prstGeom prst="rect">
            <a:avLst/>
          </a:prstGeom>
        </p:spPr>
      </p:pic>
    </p:spTree>
    <p:extLst>
      <p:ext uri="{BB962C8B-B14F-4D97-AF65-F5344CB8AC3E}">
        <p14:creationId xmlns:p14="http://schemas.microsoft.com/office/powerpoint/2010/main" val="4025632445"/>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ENTSO-E Key take-aways">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286346" y="476672"/>
            <a:ext cx="11617788" cy="936104"/>
          </a:xfrm>
          <a:prstGeom prst="rect">
            <a:avLst/>
          </a:prstGeom>
          <a:ln>
            <a:noFill/>
          </a:ln>
        </p:spPr>
        <p:txBody>
          <a:bodyPr anchor="t"/>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Key </a:t>
            </a:r>
            <a:r>
              <a:rPr lang="de-DE" dirty="0" err="1"/>
              <a:t>take-aways</a:t>
            </a:r>
            <a:endParaRPr lang="de-DE" dirty="0"/>
          </a:p>
        </p:txBody>
      </p:sp>
      <p:sp>
        <p:nvSpPr>
          <p:cNvPr id="10" name="Textplatzhalter 11">
            <a:extLst>
              <a:ext uri="{FF2B5EF4-FFF2-40B4-BE49-F238E27FC236}">
                <a16:creationId xmlns:a16="http://schemas.microsoft.com/office/drawing/2014/main" id="{1EA47735-D6D7-44D9-B6A3-427A4B272959}"/>
              </a:ext>
            </a:extLst>
          </p:cNvPr>
          <p:cNvSpPr>
            <a:spLocks noGrp="1"/>
          </p:cNvSpPr>
          <p:nvPr>
            <p:ph type="body" sz="quarter" idx="12" hasCustomPrompt="1"/>
          </p:nvPr>
        </p:nvSpPr>
        <p:spPr>
          <a:xfrm>
            <a:off x="286346" y="1546412"/>
            <a:ext cx="11617788" cy="4330860"/>
          </a:xfrm>
          <a:prstGeom prst="rect">
            <a:avLst/>
          </a:prstGeom>
          <a:ln>
            <a:noFill/>
          </a:ln>
        </p:spPr>
        <p:txBody>
          <a:bodyPr anchor="ctr">
            <a:normAutofit/>
          </a:bodyPr>
          <a:lstStyle>
            <a:lvl1pPr marL="0" indent="0">
              <a:lnSpc>
                <a:spcPts val="2600"/>
              </a:lnSpc>
              <a:spcBef>
                <a:spcPts val="0"/>
              </a:spcBef>
              <a:buNone/>
              <a:defRPr sz="2000" b="0">
                <a:solidFill>
                  <a:schemeClr val="tx1"/>
                </a:solidFill>
                <a:latin typeface="Calibri" panose="020F0502020204030204" pitchFamily="34" charset="0"/>
                <a:cs typeface="Calibri" panose="020F0502020204030204" pitchFamily="34" charset="0"/>
              </a:defRPr>
            </a:lvl1pPr>
          </a:lstStyle>
          <a:p>
            <a:pPr lvl="0"/>
            <a:r>
              <a:rPr lang="de-DE" dirty="0"/>
              <a:t>Text</a:t>
            </a:r>
          </a:p>
        </p:txBody>
      </p:sp>
      <p:sp>
        <p:nvSpPr>
          <p:cNvPr id="4" name="Rechteck 1">
            <a:extLst>
              <a:ext uri="{FF2B5EF4-FFF2-40B4-BE49-F238E27FC236}">
                <a16:creationId xmlns:a16="http://schemas.microsoft.com/office/drawing/2014/main" id="{9B4626A2-3A46-4841-8EA9-2789E9CF76F6}"/>
              </a:ext>
            </a:extLst>
          </p:cNvPr>
          <p:cNvSpPr/>
          <p:nvPr userDrawn="1"/>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Tree>
    <p:extLst>
      <p:ext uri="{BB962C8B-B14F-4D97-AF65-F5344CB8AC3E}">
        <p14:creationId xmlns:p14="http://schemas.microsoft.com/office/powerpoint/2010/main" val="2924297566"/>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2_ENTSO-E Questions">
    <p:spTree>
      <p:nvGrpSpPr>
        <p:cNvPr id="1" name=""/>
        <p:cNvGrpSpPr/>
        <p:nvPr/>
      </p:nvGrpSpPr>
      <p:grpSpPr>
        <a:xfrm>
          <a:off x="0" y="0"/>
          <a:ext cx="0" cy="0"/>
          <a:chOff x="0" y="0"/>
          <a:chExt cx="0" cy="0"/>
        </a:xfrm>
      </p:grpSpPr>
      <p:sp>
        <p:nvSpPr>
          <p:cNvPr id="10" name="Textplatzhalter 11">
            <a:extLst>
              <a:ext uri="{FF2B5EF4-FFF2-40B4-BE49-F238E27FC236}">
                <a16:creationId xmlns:a16="http://schemas.microsoft.com/office/drawing/2014/main" id="{1EA47735-D6D7-44D9-B6A3-427A4B272959}"/>
              </a:ext>
            </a:extLst>
          </p:cNvPr>
          <p:cNvSpPr>
            <a:spLocks noGrp="1"/>
          </p:cNvSpPr>
          <p:nvPr>
            <p:ph type="body" sz="quarter" idx="12" hasCustomPrompt="1"/>
          </p:nvPr>
        </p:nvSpPr>
        <p:spPr>
          <a:xfrm>
            <a:off x="286346" y="1546412"/>
            <a:ext cx="11617788" cy="4330860"/>
          </a:xfrm>
          <a:prstGeom prst="rect">
            <a:avLst/>
          </a:prstGeom>
          <a:ln>
            <a:noFill/>
          </a:ln>
        </p:spPr>
        <p:txBody>
          <a:bodyPr anchor="ctr">
            <a:normAutofit/>
          </a:bodyPr>
          <a:lstStyle>
            <a:lvl1pPr marL="0" indent="0" algn="ctr">
              <a:lnSpc>
                <a:spcPts val="2600"/>
              </a:lnSpc>
              <a:spcBef>
                <a:spcPts val="0"/>
              </a:spcBef>
              <a:buNone/>
              <a:tabLst>
                <a:tab pos="3763963" algn="l"/>
              </a:tabLst>
              <a:defRPr sz="2800" b="1">
                <a:solidFill>
                  <a:srgbClr val="0F218B"/>
                </a:solidFill>
                <a:latin typeface="Calibri" panose="020F0502020204030204" pitchFamily="34" charset="0"/>
                <a:cs typeface="Calibri" panose="020F0502020204030204" pitchFamily="34" charset="0"/>
              </a:defRPr>
            </a:lvl1pPr>
          </a:lstStyle>
          <a:p>
            <a:pPr lvl="0"/>
            <a:r>
              <a:rPr lang="de-DE" dirty="0"/>
              <a:t>Questions?</a:t>
            </a:r>
          </a:p>
        </p:txBody>
      </p:sp>
      <p:sp>
        <p:nvSpPr>
          <p:cNvPr id="2" name="TextBox 1">
            <a:extLst>
              <a:ext uri="{FF2B5EF4-FFF2-40B4-BE49-F238E27FC236}">
                <a16:creationId xmlns:a16="http://schemas.microsoft.com/office/drawing/2014/main" id="{ED24F55E-FB99-4958-B7AF-F28A79322EB2}"/>
              </a:ext>
            </a:extLst>
          </p:cNvPr>
          <p:cNvSpPr txBox="1"/>
          <p:nvPr userDrawn="1"/>
        </p:nvSpPr>
        <p:spPr>
          <a:xfrm>
            <a:off x="5447928" y="4149080"/>
            <a:ext cx="3384376" cy="369332"/>
          </a:xfrm>
          <a:prstGeom prst="rect">
            <a:avLst/>
          </a:prstGeom>
          <a:noFill/>
        </p:spPr>
        <p:txBody>
          <a:bodyPr wrap="square" rtlCol="0">
            <a:spAutoFit/>
          </a:bodyPr>
          <a:lstStyle/>
          <a:p>
            <a:r>
              <a:rPr lang="en-US" dirty="0">
                <a:solidFill>
                  <a:srgbClr val="0F218B"/>
                </a:solidFill>
                <a:latin typeface="Calibri" panose="020F0502020204030204" pitchFamily="34" charset="0"/>
                <a:cs typeface="Calibri" panose="020F0502020204030204" pitchFamily="34" charset="0"/>
              </a:rPr>
              <a:t>contact:</a:t>
            </a:r>
            <a:endParaRPr lang="en-GB" dirty="0">
              <a:solidFill>
                <a:srgbClr val="0F218B"/>
              </a:solidFill>
              <a:latin typeface="Calibri" panose="020F0502020204030204" pitchFamily="34" charset="0"/>
              <a:cs typeface="Calibri" panose="020F0502020204030204" pitchFamily="34" charset="0"/>
            </a:endParaRPr>
          </a:p>
        </p:txBody>
      </p:sp>
      <p:sp>
        <p:nvSpPr>
          <p:cNvPr id="5" name="Rechteck 1">
            <a:extLst>
              <a:ext uri="{FF2B5EF4-FFF2-40B4-BE49-F238E27FC236}">
                <a16:creationId xmlns:a16="http://schemas.microsoft.com/office/drawing/2014/main" id="{C2D06D34-321E-4E67-BD6C-917AD342E7D4}"/>
              </a:ext>
            </a:extLst>
          </p:cNvPr>
          <p:cNvSpPr/>
          <p:nvPr userDrawn="1"/>
        </p:nvSpPr>
        <p:spPr>
          <a:xfrm rot="5400000" flipH="1">
            <a:off x="6064640" y="3063656"/>
            <a:ext cx="61200" cy="180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Tree>
    <p:extLst>
      <p:ext uri="{BB962C8B-B14F-4D97-AF65-F5344CB8AC3E}">
        <p14:creationId xmlns:p14="http://schemas.microsoft.com/office/powerpoint/2010/main" val="988952787"/>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ENTSO-E One column bullet points">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935407F8-9A7B-4A34-BB6A-ACBE6B64DA8C}"/>
              </a:ext>
            </a:extLst>
          </p:cNvPr>
          <p:cNvSpPr>
            <a:spLocks noGrp="1"/>
          </p:cNvSpPr>
          <p:nvPr>
            <p:ph idx="16" hasCustomPrompt="1"/>
          </p:nvPr>
        </p:nvSpPr>
        <p:spPr>
          <a:xfrm>
            <a:off x="413466" y="1124744"/>
            <a:ext cx="11616268"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8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5" name="Titel 5">
            <a:extLst>
              <a:ext uri="{FF2B5EF4-FFF2-40B4-BE49-F238E27FC236}">
                <a16:creationId xmlns:a16="http://schemas.microsoft.com/office/drawing/2014/main" id="{9D00A475-8F1F-43A8-B9D4-0E2195454A9F}"/>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Tree>
    <p:extLst>
      <p:ext uri="{BB962C8B-B14F-4D97-AF65-F5344CB8AC3E}">
        <p14:creationId xmlns:p14="http://schemas.microsoft.com/office/powerpoint/2010/main" val="854238478"/>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orient="horz" pos="1480">
          <p15:clr>
            <a:srgbClr val="A4A3A4"/>
          </p15:clr>
        </p15:guide>
        <p15:guide id="6" orient="horz" pos="1548">
          <p15:clr>
            <a:srgbClr val="A4A3A4"/>
          </p15:clr>
        </p15:guide>
        <p15:guide id="9" pos="7499">
          <p15:clr>
            <a:srgbClr val="A4A3A4"/>
          </p15:clr>
        </p15:guide>
        <p15:guide id="10" pos="181">
          <p15:clr>
            <a:srgbClr val="A4A3A4"/>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lajd tytułowy">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3" name="Podtytuł 2">
            <a:extLst>
              <a:ext uri="{FF2B5EF4-FFF2-40B4-BE49-F238E27FC236}">
                <a16:creationId xmlns:a16="http://schemas.microsoft.com/office/drawing/2014/main" id="{E1D6C7D9-DBA7-4A12-B162-0606921D39D9}"/>
              </a:ext>
            </a:extLst>
          </p:cNvPr>
          <p:cNvSpPr>
            <a:spLocks noGrp="1"/>
          </p:cNvSpPr>
          <p:nvPr>
            <p:ph type="subTitle" idx="1" hasCustomPrompt="1"/>
          </p:nvPr>
        </p:nvSpPr>
        <p:spPr>
          <a:xfrm>
            <a:off x="1018909" y="3826119"/>
            <a:ext cx="9144000" cy="532236"/>
          </a:xfr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a:t>Podtytuł prezentacji (Arial, 24pt)</a:t>
            </a:r>
          </a:p>
        </p:txBody>
      </p:sp>
      <p:sp>
        <p:nvSpPr>
          <p:cNvPr id="23" name="Symbol zastępczy tekstu 22">
            <a:extLst>
              <a:ext uri="{FF2B5EF4-FFF2-40B4-BE49-F238E27FC236}">
                <a16:creationId xmlns:a16="http://schemas.microsoft.com/office/drawing/2014/main" id="{E39CD1ED-876B-46B9-B19E-27F223025688}"/>
              </a:ext>
            </a:extLst>
          </p:cNvPr>
          <p:cNvSpPr>
            <a:spLocks noGrp="1"/>
          </p:cNvSpPr>
          <p:nvPr>
            <p:ph type="body" sz="quarter" idx="10" hasCustomPrompt="1"/>
          </p:nvPr>
        </p:nvSpPr>
        <p:spPr>
          <a:xfrm>
            <a:off x="1018909" y="3029888"/>
            <a:ext cx="9143999" cy="796231"/>
          </a:xfrm>
          <a:noFill/>
        </p:spPr>
        <p:txBody>
          <a:bodyPr>
            <a:noAutofit/>
          </a:bodyPr>
          <a:lstStyle>
            <a:lvl1pPr marL="0" indent="0" algn="l">
              <a:buNone/>
              <a:defRPr sz="4000" baseline="0">
                <a:solidFill>
                  <a:schemeClr val="bg1"/>
                </a:solidFill>
                <a:latin typeface="Arial" panose="020B0604020202020204" pitchFamily="34" charset="0"/>
                <a:ea typeface="Roboto Light" panose="02000000000000000000" pitchFamily="2" charset="0"/>
                <a:cs typeface="Arial" panose="020B0604020202020204" pitchFamily="34" charset="0"/>
              </a:defRPr>
            </a:lvl1pPr>
            <a:lvl2pPr algn="l">
              <a:defRPr sz="6000">
                <a:solidFill>
                  <a:schemeClr val="bg1"/>
                </a:solidFill>
                <a:latin typeface="Roboto Light" panose="02000000000000000000" pitchFamily="2" charset="0"/>
                <a:ea typeface="Roboto Light" panose="02000000000000000000" pitchFamily="2" charset="0"/>
              </a:defRPr>
            </a:lvl2pPr>
            <a:lvl3pPr algn="l">
              <a:defRPr sz="6000">
                <a:solidFill>
                  <a:schemeClr val="bg1"/>
                </a:solidFill>
                <a:latin typeface="Roboto Light" panose="02000000000000000000" pitchFamily="2" charset="0"/>
                <a:ea typeface="Roboto Light" panose="02000000000000000000" pitchFamily="2" charset="0"/>
              </a:defRPr>
            </a:lvl3pPr>
            <a:lvl4pPr algn="l">
              <a:defRPr sz="6000">
                <a:solidFill>
                  <a:schemeClr val="bg1"/>
                </a:solidFill>
                <a:latin typeface="Roboto Light" panose="02000000000000000000" pitchFamily="2" charset="0"/>
                <a:ea typeface="Roboto Light" panose="02000000000000000000" pitchFamily="2" charset="0"/>
              </a:defRPr>
            </a:lvl4pPr>
            <a:lvl5pPr algn="l">
              <a:defRPr sz="6000">
                <a:solidFill>
                  <a:schemeClr val="bg1"/>
                </a:solidFill>
                <a:latin typeface="Roboto Light" panose="02000000000000000000" pitchFamily="2" charset="0"/>
                <a:ea typeface="Roboto Light" panose="02000000000000000000" pitchFamily="2" charset="0"/>
              </a:defRPr>
            </a:lvl5pPr>
          </a:lstStyle>
          <a:p>
            <a:pPr lvl="0"/>
            <a:r>
              <a:rPr lang="pl-PL" dirty="0"/>
              <a:t>Tytuł prezentacji (Arial, 40 pkt)</a:t>
            </a:r>
          </a:p>
        </p:txBody>
      </p:sp>
      <p:sp>
        <p:nvSpPr>
          <p:cNvPr id="19" name="Prostokąt 18">
            <a:extLst>
              <a:ext uri="{FF2B5EF4-FFF2-40B4-BE49-F238E27FC236}">
                <a16:creationId xmlns:a16="http://schemas.microsoft.com/office/drawing/2014/main" id="{92B05A6A-3E59-4E28-9EC2-7A7FFBE464CA}"/>
              </a:ext>
            </a:extLst>
          </p:cNvPr>
          <p:cNvSpPr/>
          <p:nvPr userDrawn="1"/>
        </p:nvSpPr>
        <p:spPr>
          <a:xfrm>
            <a:off x="1111309" y="2873968"/>
            <a:ext cx="806392" cy="39901"/>
          </a:xfrm>
          <a:prstGeom prst="rect">
            <a:avLst/>
          </a:prstGeom>
          <a:solidFill>
            <a:srgbClr val="AF22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pole tekstowe 19">
            <a:extLst>
              <a:ext uri="{FF2B5EF4-FFF2-40B4-BE49-F238E27FC236}">
                <a16:creationId xmlns:a16="http://schemas.microsoft.com/office/drawing/2014/main" id="{483DF82B-457A-4923-8738-4A81A4DD6D0B}"/>
              </a:ext>
            </a:extLst>
          </p:cNvPr>
          <p:cNvSpPr txBox="1"/>
          <p:nvPr userDrawn="1"/>
        </p:nvSpPr>
        <p:spPr>
          <a:xfrm>
            <a:off x="1052325" y="5769225"/>
            <a:ext cx="3189248" cy="353943"/>
          </a:xfrm>
          <a:prstGeom prst="rect">
            <a:avLst/>
          </a:prstGeom>
          <a:noFill/>
          <a:ln>
            <a:noFill/>
          </a:ln>
        </p:spPr>
        <p:txBody>
          <a:bodyPr wrap="square" rtlCol="0">
            <a:spAutoFit/>
          </a:bodyPr>
          <a:lstStyle/>
          <a:p>
            <a:r>
              <a:rPr lang="pl-PL" sz="1700" b="1" dirty="0">
                <a:solidFill>
                  <a:srgbClr val="AF222A"/>
                </a:solidFill>
                <a:latin typeface="Arial" panose="020B0604020202020204" pitchFamily="34" charset="0"/>
                <a:ea typeface="Roboto Medium" panose="02000000000000000000" pitchFamily="2" charset="0"/>
                <a:cs typeface="Arial" panose="020B0604020202020204" pitchFamily="34" charset="0"/>
              </a:rPr>
              <a:t>www.pse.pl</a:t>
            </a:r>
          </a:p>
        </p:txBody>
      </p:sp>
      <p:pic>
        <p:nvPicPr>
          <p:cNvPr id="21" name="Grafika 20">
            <a:extLst>
              <a:ext uri="{FF2B5EF4-FFF2-40B4-BE49-F238E27FC236}">
                <a16:creationId xmlns:a16="http://schemas.microsoft.com/office/drawing/2014/main" id="{2ED68966-7595-4B34-834F-C2A13CC49FD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0769" y="1640167"/>
            <a:ext cx="2634192" cy="359208"/>
          </a:xfrm>
          <a:prstGeom prst="rect">
            <a:avLst/>
          </a:prstGeom>
        </p:spPr>
      </p:pic>
      <p:sp>
        <p:nvSpPr>
          <p:cNvPr id="5" name="Symbol zastępczy tekstu 4"/>
          <p:cNvSpPr>
            <a:spLocks noGrp="1"/>
          </p:cNvSpPr>
          <p:nvPr>
            <p:ph type="body" sz="quarter" idx="11" hasCustomPrompt="1"/>
          </p:nvPr>
        </p:nvSpPr>
        <p:spPr>
          <a:xfrm>
            <a:off x="1019175" y="4828615"/>
            <a:ext cx="9144000" cy="401638"/>
          </a:xfrm>
        </p:spPr>
        <p:txBody>
          <a:bodyPr>
            <a:noAutofit/>
          </a:bodyPr>
          <a:lstStyle>
            <a:lvl1pPr marL="0" marR="0" indent="0" algn="l" defTabSz="914400" rtl="0" eaLnBrk="1" fontAlgn="auto" latinLnBrk="0" hangingPunct="1">
              <a:lnSpc>
                <a:spcPct val="100000"/>
              </a:lnSpc>
              <a:spcBef>
                <a:spcPts val="1000"/>
              </a:spcBef>
              <a:spcAft>
                <a:spcPts val="0"/>
              </a:spcAft>
              <a:buClrTx/>
              <a:buSzPct val="90000"/>
              <a:buFontTx/>
              <a:buNone/>
              <a:tabLst/>
              <a:defRPr sz="1800">
                <a:solidFill>
                  <a:schemeClr val="bg1"/>
                </a:solidFill>
              </a:defRPr>
            </a:lvl1pPr>
          </a:lstStyle>
          <a:p>
            <a:pPr marL="0" marR="0" lvl="0" indent="0" algn="l" defTabSz="914400" rtl="0" eaLnBrk="1" fontAlgn="auto" latinLnBrk="0" hangingPunct="1">
              <a:lnSpc>
                <a:spcPct val="100000"/>
              </a:lnSpc>
              <a:spcBef>
                <a:spcPts val="1000"/>
              </a:spcBef>
              <a:spcAft>
                <a:spcPts val="0"/>
              </a:spcAft>
              <a:buClrTx/>
              <a:buSzPct val="90000"/>
              <a:buFontTx/>
              <a:buNone/>
              <a:tabLst/>
              <a:defRPr/>
            </a:pPr>
            <a:r>
              <a:rPr lang="pl-PL" dirty="0">
                <a:solidFill>
                  <a:srgbClr val="F0F0F0"/>
                </a:solidFill>
                <a:latin typeface="Arial" panose="020B0604020202020204" pitchFamily="34" charset="0"/>
                <a:cs typeface="Arial" panose="020B0604020202020204" pitchFamily="34" charset="0"/>
              </a:rPr>
              <a:t>Imię i Nazwisko | e-mail | nr tel. (opcjonalnie) | Jednostka Organizacyjna (Arial, 18 pkt)</a:t>
            </a:r>
          </a:p>
        </p:txBody>
      </p:sp>
      <p:sp>
        <p:nvSpPr>
          <p:cNvPr id="12" name="Symbol zastępczy tekstu 4"/>
          <p:cNvSpPr>
            <a:spLocks noGrp="1"/>
          </p:cNvSpPr>
          <p:nvPr>
            <p:ph type="body" sz="quarter" idx="12" hasCustomPrompt="1"/>
          </p:nvPr>
        </p:nvSpPr>
        <p:spPr>
          <a:xfrm>
            <a:off x="1018908" y="5278404"/>
            <a:ext cx="9144000" cy="401638"/>
          </a:xfrm>
        </p:spPr>
        <p:txBody>
          <a:bodyPr>
            <a:noAutofit/>
          </a:bodyPr>
          <a:lstStyle>
            <a:lvl1pPr marL="0" marR="0" indent="0" algn="l" defTabSz="914400" rtl="0" eaLnBrk="1" fontAlgn="auto" latinLnBrk="0" hangingPunct="1">
              <a:lnSpc>
                <a:spcPct val="100000"/>
              </a:lnSpc>
              <a:spcBef>
                <a:spcPts val="1000"/>
              </a:spcBef>
              <a:spcAft>
                <a:spcPts val="0"/>
              </a:spcAft>
              <a:buClrTx/>
              <a:buSzPct val="90000"/>
              <a:buFontTx/>
              <a:buNone/>
              <a:tabLst/>
              <a:defRPr sz="1800">
                <a:solidFill>
                  <a:schemeClr val="bg1"/>
                </a:solidFill>
              </a:defRPr>
            </a:lvl1pPr>
          </a:lstStyle>
          <a:p>
            <a:r>
              <a:rPr lang="pl-PL" dirty="0">
                <a:solidFill>
                  <a:srgbClr val="F0F0F0"/>
                </a:solidFill>
                <a:latin typeface="Arial" panose="020B0604020202020204" pitchFamily="34" charset="0"/>
                <a:cs typeface="Arial" panose="020B0604020202020204" pitchFamily="34" charset="0"/>
              </a:rPr>
              <a:t>Konstancin-Jeziorna | 30 kwietnia 2021 r. (Arial,</a:t>
            </a:r>
            <a:r>
              <a:rPr lang="pl-PL" baseline="0" dirty="0">
                <a:solidFill>
                  <a:srgbClr val="F0F0F0"/>
                </a:solidFill>
                <a:latin typeface="Arial" panose="020B0604020202020204" pitchFamily="34" charset="0"/>
                <a:cs typeface="Arial" panose="020B0604020202020204" pitchFamily="34" charset="0"/>
              </a:rPr>
              <a:t> 1</a:t>
            </a:r>
            <a:r>
              <a:rPr lang="pl-PL" dirty="0">
                <a:solidFill>
                  <a:srgbClr val="F0F0F0"/>
                </a:solidFill>
                <a:latin typeface="Arial" panose="020B0604020202020204" pitchFamily="34" charset="0"/>
                <a:cs typeface="Arial" panose="020B0604020202020204" pitchFamily="34" charset="0"/>
              </a:rPr>
              <a:t>8 pkt)</a:t>
            </a:r>
          </a:p>
        </p:txBody>
      </p:sp>
    </p:spTree>
    <p:extLst>
      <p:ext uri="{BB962C8B-B14F-4D97-AF65-F5344CB8AC3E}">
        <p14:creationId xmlns:p14="http://schemas.microsoft.com/office/powerpoint/2010/main" val="10546005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lajd układ podstawowy">
    <p:spTree>
      <p:nvGrpSpPr>
        <p:cNvPr id="1" name=""/>
        <p:cNvGrpSpPr/>
        <p:nvPr/>
      </p:nvGrpSpPr>
      <p:grpSpPr>
        <a:xfrm>
          <a:off x="0" y="0"/>
          <a:ext cx="0" cy="0"/>
          <a:chOff x="0" y="0"/>
          <a:chExt cx="0" cy="0"/>
        </a:xfrm>
      </p:grpSpPr>
      <p:sp>
        <p:nvSpPr>
          <p:cNvPr id="6" name="Prostokąt 5"/>
          <p:cNvSpPr/>
          <p:nvPr userDrawn="1"/>
        </p:nvSpPr>
        <p:spPr>
          <a:xfrm>
            <a:off x="0" y="6166623"/>
            <a:ext cx="12192000" cy="479503"/>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ymbol zastępczy tekstu 12"/>
          <p:cNvSpPr>
            <a:spLocks noGrp="1"/>
          </p:cNvSpPr>
          <p:nvPr>
            <p:ph type="body" sz="quarter" idx="20" hasCustomPrompt="1"/>
          </p:nvPr>
        </p:nvSpPr>
        <p:spPr>
          <a:xfrm>
            <a:off x="3369962" y="6166623"/>
            <a:ext cx="7574263" cy="479503"/>
          </a:xfrm>
        </p:spPr>
        <p:txBody>
          <a:bodyPr anchor="ctr">
            <a:noAutofit/>
          </a:bodyPr>
          <a:lstStyle>
            <a:lvl1pPr marL="0" indent="0">
              <a:buFont typeface="Arial" panose="020B0604020202020204" pitchFamily="34" charset="0"/>
              <a:buNone/>
              <a:defRPr sz="1200">
                <a:solidFill>
                  <a:schemeClr val="bg1"/>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pl-PL" sz="1200" dirty="0"/>
              <a:t>Tytuł rozdziału (Arial, 12 pkt)</a:t>
            </a:r>
            <a:endParaRPr lang="en-GB" dirty="0"/>
          </a:p>
        </p:txBody>
      </p:sp>
      <p:sp>
        <p:nvSpPr>
          <p:cNvPr id="14" name="Prostokąt 13"/>
          <p:cNvSpPr/>
          <p:nvPr userDrawn="1"/>
        </p:nvSpPr>
        <p:spPr>
          <a:xfrm>
            <a:off x="11260769" y="6266350"/>
            <a:ext cx="372218" cy="276999"/>
          </a:xfrm>
          <a:prstGeom prst="rect">
            <a:avLst/>
          </a:prstGeom>
        </p:spPr>
        <p:txBody>
          <a:bodyPr wrap="none">
            <a:spAutoFit/>
          </a:bodyPr>
          <a:lstStyle/>
          <a:p>
            <a:fld id="{00000000-1234-1234-1234-123412341234}" type="slidenum">
              <a:rPr lang="pl-PL" sz="1200" smtClean="0">
                <a:solidFill>
                  <a:schemeClr val="bg1"/>
                </a:solidFill>
                <a:latin typeface="Arial" panose="020B0604020202020204" pitchFamily="34" charset="0"/>
                <a:ea typeface="Roboto Light" panose="02000000000000000000" pitchFamily="2" charset="0"/>
                <a:cs typeface="Arial" panose="020B0604020202020204" pitchFamily="34" charset="0"/>
                <a:sym typeface="Arial"/>
              </a:rPr>
              <a:pPr/>
              <a:t>‹#›</a:t>
            </a:fld>
            <a:endParaRPr lang="en-GB" dirty="0">
              <a:solidFill>
                <a:schemeClr val="bg1"/>
              </a:solidFill>
            </a:endParaRPr>
          </a:p>
        </p:txBody>
      </p:sp>
      <p:sp>
        <p:nvSpPr>
          <p:cNvPr id="17" name="Symbol zastępczy tekstu 16"/>
          <p:cNvSpPr>
            <a:spLocks noGrp="1"/>
          </p:cNvSpPr>
          <p:nvPr>
            <p:ph type="body" sz="quarter" idx="21" hasCustomPrompt="1"/>
          </p:nvPr>
        </p:nvSpPr>
        <p:spPr>
          <a:xfrm>
            <a:off x="981074" y="936169"/>
            <a:ext cx="10791825" cy="381001"/>
          </a:xfrm>
        </p:spPr>
        <p:txBody>
          <a:bodyPr tIns="36000" bIns="36000" anchor="ctr">
            <a:noAutofit/>
          </a:bodyPr>
          <a:lstStyle>
            <a:lvl1pPr marL="0" indent="0">
              <a:lnSpc>
                <a:spcPct val="100000"/>
              </a:lnSpc>
              <a:buFont typeface="Arial" panose="020B0604020202020204" pitchFamily="34" charset="0"/>
              <a:buNone/>
              <a:defRPr lang="en-GB" sz="1800" dirty="0">
                <a:cs typeface="Aria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marL="0" indent="0">
              <a:lnSpc>
                <a:spcPct val="100000"/>
              </a:lnSpc>
              <a:buNone/>
            </a:pPr>
            <a:r>
              <a:rPr lang="pl-PL" sz="1800" spc="5" dirty="0">
                <a:solidFill>
                  <a:srgbClr val="002F67"/>
                </a:solidFill>
                <a:latin typeface="+mn-lt"/>
                <a:cs typeface="Arial"/>
              </a:rPr>
              <a:t>Podtytuł</a:t>
            </a:r>
            <a:r>
              <a:rPr lang="pl-PL" sz="1800" spc="5" baseline="0" dirty="0">
                <a:solidFill>
                  <a:srgbClr val="002F67"/>
                </a:solidFill>
                <a:latin typeface="+mn-lt"/>
                <a:cs typeface="Arial"/>
              </a:rPr>
              <a:t> – czcionka Arial, 18 pkt, kolor granatowy</a:t>
            </a:r>
            <a:endParaRPr lang="en-GB" sz="1800" dirty="0">
              <a:latin typeface="+mn-lt"/>
              <a:cs typeface="Arial"/>
            </a:endParaRPr>
          </a:p>
        </p:txBody>
      </p:sp>
      <p:sp>
        <p:nvSpPr>
          <p:cNvPr id="22" name="Symbol zastępczy tekstu 21"/>
          <p:cNvSpPr>
            <a:spLocks noGrp="1"/>
          </p:cNvSpPr>
          <p:nvPr>
            <p:ph type="body" sz="quarter" idx="22" hasCustomPrompt="1"/>
          </p:nvPr>
        </p:nvSpPr>
        <p:spPr>
          <a:xfrm>
            <a:off x="514350" y="323442"/>
            <a:ext cx="11258549" cy="666750"/>
          </a:xfrm>
        </p:spPr>
        <p:txBody>
          <a:bodyPr>
            <a:normAutofit/>
          </a:bodyPr>
          <a:lstStyle>
            <a:lvl1pPr marL="432000" indent="-432000" algn="l" defTabSz="914400" rtl="0" eaLnBrk="1" latinLnBrk="0" hangingPunct="1">
              <a:lnSpc>
                <a:spcPct val="100000"/>
              </a:lnSpc>
              <a:spcBef>
                <a:spcPct val="0"/>
              </a:spcBef>
              <a:buClr>
                <a:srgbClr val="AF222A"/>
              </a:buClr>
              <a:buFont typeface="Roboto Light" panose="02000000000000000000" pitchFamily="2" charset="0"/>
              <a:buChar char="|"/>
              <a:defRPr lang="pl-PL" sz="3400" kern="1200" dirty="0">
                <a:solidFill>
                  <a:srgbClr val="002F67"/>
                </a:solidFill>
                <a:latin typeface="Arial" panose="020B0604020202020204" pitchFamily="34" charset="0"/>
                <a:ea typeface="Roboto Light" panose="02000000000000000000" pitchFamily="2" charset="0"/>
                <a:cs typeface="Arial" panose="020B0604020202020204" pitchFamily="34" charset="0"/>
              </a:defRPr>
            </a:lvl1pPr>
          </a:lstStyle>
          <a:p>
            <a:r>
              <a:rPr lang="pl-PL" dirty="0">
                <a:solidFill>
                  <a:srgbClr val="002F67"/>
                </a:solidFill>
              </a:rPr>
              <a:t>Tytuł – czcionka Arial, 34 pkt, kolor granatowy</a:t>
            </a:r>
            <a:endParaRPr lang="pl-PL" dirty="0"/>
          </a:p>
        </p:txBody>
      </p:sp>
    </p:spTree>
    <p:extLst>
      <p:ext uri="{BB962C8B-B14F-4D97-AF65-F5344CB8AC3E}">
        <p14:creationId xmlns:p14="http://schemas.microsoft.com/office/powerpoint/2010/main" val="38997234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lajd układ podstawowy z wypunktowaniem">
    <p:spTree>
      <p:nvGrpSpPr>
        <p:cNvPr id="1" name=""/>
        <p:cNvGrpSpPr/>
        <p:nvPr/>
      </p:nvGrpSpPr>
      <p:grpSpPr>
        <a:xfrm>
          <a:off x="0" y="0"/>
          <a:ext cx="0" cy="0"/>
          <a:chOff x="0" y="0"/>
          <a:chExt cx="0" cy="0"/>
        </a:xfrm>
      </p:grpSpPr>
      <p:sp>
        <p:nvSpPr>
          <p:cNvPr id="6" name="Prostokąt 5"/>
          <p:cNvSpPr/>
          <p:nvPr userDrawn="1"/>
        </p:nvSpPr>
        <p:spPr>
          <a:xfrm>
            <a:off x="0" y="6166623"/>
            <a:ext cx="12192000" cy="479503"/>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ymbol zastępczy tekstu 12"/>
          <p:cNvSpPr>
            <a:spLocks noGrp="1"/>
          </p:cNvSpPr>
          <p:nvPr>
            <p:ph type="body" sz="quarter" idx="20" hasCustomPrompt="1"/>
          </p:nvPr>
        </p:nvSpPr>
        <p:spPr>
          <a:xfrm>
            <a:off x="3369962" y="6166623"/>
            <a:ext cx="7574263" cy="479503"/>
          </a:xfrm>
        </p:spPr>
        <p:txBody>
          <a:bodyPr anchor="ctr">
            <a:noAutofit/>
          </a:bodyPr>
          <a:lstStyle>
            <a:lvl1pPr marL="0" indent="0">
              <a:buFont typeface="Arial" panose="020B0604020202020204" pitchFamily="34" charset="0"/>
              <a:buNone/>
              <a:defRPr sz="1200">
                <a:solidFill>
                  <a:schemeClr val="bg1"/>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pl-PL" sz="1200" dirty="0"/>
              <a:t>Tytuł rozdziału (Arial, 12 pkt)</a:t>
            </a:r>
            <a:endParaRPr lang="en-GB" dirty="0"/>
          </a:p>
        </p:txBody>
      </p:sp>
      <p:sp>
        <p:nvSpPr>
          <p:cNvPr id="14" name="Prostokąt 13"/>
          <p:cNvSpPr/>
          <p:nvPr userDrawn="1"/>
        </p:nvSpPr>
        <p:spPr>
          <a:xfrm>
            <a:off x="11260769" y="6266350"/>
            <a:ext cx="372218" cy="276999"/>
          </a:xfrm>
          <a:prstGeom prst="rect">
            <a:avLst/>
          </a:prstGeom>
        </p:spPr>
        <p:txBody>
          <a:bodyPr wrap="none">
            <a:spAutoFit/>
          </a:bodyPr>
          <a:lstStyle/>
          <a:p>
            <a:fld id="{00000000-1234-1234-1234-123412341234}" type="slidenum">
              <a:rPr lang="pl-PL" sz="1200" smtClean="0">
                <a:solidFill>
                  <a:schemeClr val="bg1"/>
                </a:solidFill>
                <a:latin typeface="Arial" panose="020B0604020202020204" pitchFamily="34" charset="0"/>
                <a:ea typeface="Roboto Light" panose="02000000000000000000" pitchFamily="2" charset="0"/>
                <a:cs typeface="Arial" panose="020B0604020202020204" pitchFamily="34" charset="0"/>
                <a:sym typeface="Arial"/>
              </a:rPr>
              <a:pPr/>
              <a:t>‹#›</a:t>
            </a:fld>
            <a:endParaRPr lang="en-GB" dirty="0">
              <a:solidFill>
                <a:schemeClr val="bg1"/>
              </a:solidFill>
            </a:endParaRPr>
          </a:p>
        </p:txBody>
      </p:sp>
      <p:sp>
        <p:nvSpPr>
          <p:cNvPr id="22" name="Symbol zastępczy tekstu 21"/>
          <p:cNvSpPr>
            <a:spLocks noGrp="1"/>
          </p:cNvSpPr>
          <p:nvPr>
            <p:ph type="body" sz="quarter" idx="22" hasCustomPrompt="1"/>
          </p:nvPr>
        </p:nvSpPr>
        <p:spPr>
          <a:xfrm>
            <a:off x="514350" y="323442"/>
            <a:ext cx="11258549" cy="666750"/>
          </a:xfrm>
        </p:spPr>
        <p:txBody>
          <a:bodyPr>
            <a:normAutofit/>
          </a:bodyPr>
          <a:lstStyle>
            <a:lvl1pPr marL="432000" indent="-432000" algn="l" defTabSz="914400" rtl="0" eaLnBrk="1" latinLnBrk="0" hangingPunct="1">
              <a:lnSpc>
                <a:spcPct val="100000"/>
              </a:lnSpc>
              <a:spcBef>
                <a:spcPct val="0"/>
              </a:spcBef>
              <a:buClr>
                <a:srgbClr val="AF222A"/>
              </a:buClr>
              <a:buFont typeface="Roboto Light" panose="02000000000000000000" pitchFamily="2" charset="0"/>
              <a:buChar char="|"/>
              <a:defRPr lang="pl-PL" sz="3400" kern="1200" dirty="0">
                <a:solidFill>
                  <a:srgbClr val="002F67"/>
                </a:solidFill>
                <a:latin typeface="Arial" panose="020B0604020202020204" pitchFamily="34" charset="0"/>
                <a:ea typeface="Roboto Light" panose="02000000000000000000" pitchFamily="2" charset="0"/>
                <a:cs typeface="Arial" panose="020B0604020202020204" pitchFamily="34" charset="0"/>
              </a:defRPr>
            </a:lvl1pPr>
          </a:lstStyle>
          <a:p>
            <a:r>
              <a:rPr lang="pl-PL" dirty="0">
                <a:solidFill>
                  <a:srgbClr val="002F67"/>
                </a:solidFill>
              </a:rPr>
              <a:t>Tytuł – czcionka Arial, 34 pkt, kolor granatowy</a:t>
            </a:r>
            <a:endParaRPr lang="pl-PL" dirty="0"/>
          </a:p>
        </p:txBody>
      </p:sp>
      <p:sp>
        <p:nvSpPr>
          <p:cNvPr id="5" name="Symbol zastępczy tekstu 4"/>
          <p:cNvSpPr>
            <a:spLocks noGrp="1"/>
          </p:cNvSpPr>
          <p:nvPr>
            <p:ph type="body" sz="quarter" idx="23" hasCustomPrompt="1"/>
          </p:nvPr>
        </p:nvSpPr>
        <p:spPr>
          <a:xfrm>
            <a:off x="981075" y="1709947"/>
            <a:ext cx="10791825" cy="4170518"/>
          </a:xfrm>
        </p:spPr>
        <p:txBody>
          <a:bodyPr/>
          <a:lstStyle>
            <a:lvl1pPr>
              <a:defRPr sz="2000" baseline="0"/>
            </a:lvl1pPr>
            <a:lvl2pPr>
              <a:defRPr sz="1600" b="0"/>
            </a:lvl2pPr>
            <a:lvl3pPr>
              <a:defRPr sz="1600"/>
            </a:lvl3pPr>
            <a:lvl4pPr>
              <a:defRPr sz="1600"/>
            </a:lvl4pPr>
          </a:lstStyle>
          <a:p>
            <a:pPr lvl="0"/>
            <a:r>
              <a:rPr lang="pl-PL" dirty="0"/>
              <a:t>Edytuj style wzorca tekstu, pierwszy poziom</a:t>
            </a:r>
          </a:p>
          <a:p>
            <a:pPr lvl="1"/>
            <a:r>
              <a:rPr lang="pl-PL" dirty="0"/>
              <a:t>Drugi poziom</a:t>
            </a:r>
          </a:p>
        </p:txBody>
      </p:sp>
      <p:sp>
        <p:nvSpPr>
          <p:cNvPr id="8" name="Symbol zastępczy tekstu 16"/>
          <p:cNvSpPr>
            <a:spLocks noGrp="1"/>
          </p:cNvSpPr>
          <p:nvPr>
            <p:ph type="body" sz="quarter" idx="21" hasCustomPrompt="1"/>
          </p:nvPr>
        </p:nvSpPr>
        <p:spPr>
          <a:xfrm>
            <a:off x="981074" y="936169"/>
            <a:ext cx="10791825" cy="381001"/>
          </a:xfrm>
        </p:spPr>
        <p:txBody>
          <a:bodyPr tIns="36000" bIns="36000" anchor="ctr">
            <a:noAutofit/>
          </a:bodyPr>
          <a:lstStyle>
            <a:lvl1pPr marL="0" indent="0">
              <a:lnSpc>
                <a:spcPct val="100000"/>
              </a:lnSpc>
              <a:buFont typeface="Arial" panose="020B0604020202020204" pitchFamily="34" charset="0"/>
              <a:buNone/>
              <a:defRPr lang="en-GB" sz="1800" dirty="0">
                <a:cs typeface="Aria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marL="0" indent="0">
              <a:lnSpc>
                <a:spcPct val="100000"/>
              </a:lnSpc>
              <a:buNone/>
            </a:pPr>
            <a:r>
              <a:rPr lang="pl-PL" sz="1800" spc="5" dirty="0">
                <a:solidFill>
                  <a:srgbClr val="002F67"/>
                </a:solidFill>
                <a:latin typeface="+mn-lt"/>
                <a:cs typeface="Arial"/>
              </a:rPr>
              <a:t>Podtytuł</a:t>
            </a:r>
            <a:r>
              <a:rPr lang="pl-PL" sz="1800" spc="5" baseline="0" dirty="0">
                <a:solidFill>
                  <a:srgbClr val="002F67"/>
                </a:solidFill>
                <a:latin typeface="+mn-lt"/>
                <a:cs typeface="Arial"/>
              </a:rPr>
              <a:t> – czcionka Arial, 18 pkt, kolor granatowy</a:t>
            </a:r>
            <a:endParaRPr lang="en-GB" sz="1800" dirty="0">
              <a:latin typeface="+mn-lt"/>
              <a:cs typeface="Arial"/>
            </a:endParaRPr>
          </a:p>
        </p:txBody>
      </p:sp>
    </p:spTree>
    <p:extLst>
      <p:ext uri="{BB962C8B-B14F-4D97-AF65-F5344CB8AC3E}">
        <p14:creationId xmlns:p14="http://schemas.microsoft.com/office/powerpoint/2010/main" val="1638961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lajd układ podstawowy z tekstem">
    <p:spTree>
      <p:nvGrpSpPr>
        <p:cNvPr id="1" name=""/>
        <p:cNvGrpSpPr/>
        <p:nvPr/>
      </p:nvGrpSpPr>
      <p:grpSpPr>
        <a:xfrm>
          <a:off x="0" y="0"/>
          <a:ext cx="0" cy="0"/>
          <a:chOff x="0" y="0"/>
          <a:chExt cx="0" cy="0"/>
        </a:xfrm>
      </p:grpSpPr>
      <p:sp>
        <p:nvSpPr>
          <p:cNvPr id="6" name="Prostokąt 5"/>
          <p:cNvSpPr/>
          <p:nvPr userDrawn="1"/>
        </p:nvSpPr>
        <p:spPr>
          <a:xfrm>
            <a:off x="0" y="6166623"/>
            <a:ext cx="12192000" cy="479503"/>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ymbol zastępczy tekstu 12"/>
          <p:cNvSpPr>
            <a:spLocks noGrp="1"/>
          </p:cNvSpPr>
          <p:nvPr>
            <p:ph type="body" sz="quarter" idx="20" hasCustomPrompt="1"/>
          </p:nvPr>
        </p:nvSpPr>
        <p:spPr>
          <a:xfrm>
            <a:off x="3369962" y="6166623"/>
            <a:ext cx="7574263" cy="479503"/>
          </a:xfrm>
        </p:spPr>
        <p:txBody>
          <a:bodyPr anchor="ctr">
            <a:noAutofit/>
          </a:bodyPr>
          <a:lstStyle>
            <a:lvl1pPr marL="0" indent="0">
              <a:buFont typeface="Arial" panose="020B0604020202020204" pitchFamily="34" charset="0"/>
              <a:buNone/>
              <a:defRPr sz="1200">
                <a:solidFill>
                  <a:schemeClr val="bg1"/>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pl-PL" sz="1200" dirty="0"/>
              <a:t>Tytuł rozdziału (Arial, 12 pkt)</a:t>
            </a:r>
            <a:endParaRPr lang="en-GB" dirty="0"/>
          </a:p>
        </p:txBody>
      </p:sp>
      <p:sp>
        <p:nvSpPr>
          <p:cNvPr id="14" name="Prostokąt 13"/>
          <p:cNvSpPr/>
          <p:nvPr userDrawn="1"/>
        </p:nvSpPr>
        <p:spPr>
          <a:xfrm>
            <a:off x="11260769" y="6266350"/>
            <a:ext cx="372218" cy="276999"/>
          </a:xfrm>
          <a:prstGeom prst="rect">
            <a:avLst/>
          </a:prstGeom>
        </p:spPr>
        <p:txBody>
          <a:bodyPr wrap="none">
            <a:spAutoFit/>
          </a:bodyPr>
          <a:lstStyle/>
          <a:p>
            <a:fld id="{00000000-1234-1234-1234-123412341234}" type="slidenum">
              <a:rPr lang="pl-PL" sz="1200" smtClean="0">
                <a:solidFill>
                  <a:schemeClr val="bg1"/>
                </a:solidFill>
                <a:latin typeface="Arial" panose="020B0604020202020204" pitchFamily="34" charset="0"/>
                <a:ea typeface="Roboto Light" panose="02000000000000000000" pitchFamily="2" charset="0"/>
                <a:cs typeface="Arial" panose="020B0604020202020204" pitchFamily="34" charset="0"/>
                <a:sym typeface="Arial"/>
              </a:rPr>
              <a:pPr/>
              <a:t>‹#›</a:t>
            </a:fld>
            <a:endParaRPr lang="en-GB" dirty="0">
              <a:solidFill>
                <a:schemeClr val="bg1"/>
              </a:solidFill>
            </a:endParaRPr>
          </a:p>
        </p:txBody>
      </p:sp>
      <p:sp>
        <p:nvSpPr>
          <p:cNvPr id="22" name="Symbol zastępczy tekstu 21"/>
          <p:cNvSpPr>
            <a:spLocks noGrp="1"/>
          </p:cNvSpPr>
          <p:nvPr>
            <p:ph type="body" sz="quarter" idx="22" hasCustomPrompt="1"/>
          </p:nvPr>
        </p:nvSpPr>
        <p:spPr>
          <a:xfrm>
            <a:off x="514350" y="323442"/>
            <a:ext cx="11258549" cy="666750"/>
          </a:xfrm>
        </p:spPr>
        <p:txBody>
          <a:bodyPr>
            <a:normAutofit/>
          </a:bodyPr>
          <a:lstStyle>
            <a:lvl1pPr marL="432000" indent="-432000" algn="l" defTabSz="914400" rtl="0" eaLnBrk="1" latinLnBrk="0" hangingPunct="1">
              <a:lnSpc>
                <a:spcPct val="100000"/>
              </a:lnSpc>
              <a:spcBef>
                <a:spcPct val="0"/>
              </a:spcBef>
              <a:buClr>
                <a:srgbClr val="AF222A"/>
              </a:buClr>
              <a:buFont typeface="Roboto Light" panose="02000000000000000000" pitchFamily="2" charset="0"/>
              <a:buChar char="|"/>
              <a:defRPr lang="pl-PL" sz="3400" kern="1200" dirty="0">
                <a:solidFill>
                  <a:srgbClr val="002F67"/>
                </a:solidFill>
                <a:latin typeface="Arial" panose="020B0604020202020204" pitchFamily="34" charset="0"/>
                <a:ea typeface="Roboto Light" panose="02000000000000000000" pitchFamily="2" charset="0"/>
                <a:cs typeface="Arial" panose="020B0604020202020204" pitchFamily="34" charset="0"/>
              </a:defRPr>
            </a:lvl1pPr>
          </a:lstStyle>
          <a:p>
            <a:r>
              <a:rPr lang="pl-PL" dirty="0">
                <a:solidFill>
                  <a:srgbClr val="002F67"/>
                </a:solidFill>
              </a:rPr>
              <a:t>Tytuł – czcionka Arial, 34 pkt, kolor granatowy</a:t>
            </a:r>
            <a:endParaRPr lang="pl-PL" dirty="0"/>
          </a:p>
        </p:txBody>
      </p:sp>
      <p:sp>
        <p:nvSpPr>
          <p:cNvPr id="5" name="Symbol zastępczy tekstu 4"/>
          <p:cNvSpPr>
            <a:spLocks noGrp="1"/>
          </p:cNvSpPr>
          <p:nvPr>
            <p:ph type="body" sz="quarter" idx="23"/>
          </p:nvPr>
        </p:nvSpPr>
        <p:spPr>
          <a:xfrm>
            <a:off x="981075" y="1709947"/>
            <a:ext cx="10791825" cy="4170518"/>
          </a:xfrm>
        </p:spPr>
        <p:txBody>
          <a:bodyPr>
            <a:normAutofit/>
          </a:bodyPr>
          <a:lstStyle>
            <a:lvl1pPr marL="0" marR="0" indent="0" algn="l" defTabSz="914400" rtl="0" eaLnBrk="1" fontAlgn="auto" latinLnBrk="0" hangingPunct="1">
              <a:lnSpc>
                <a:spcPct val="100000"/>
              </a:lnSpc>
              <a:spcBef>
                <a:spcPts val="1000"/>
              </a:spcBef>
              <a:spcAft>
                <a:spcPts val="0"/>
              </a:spcAft>
              <a:buClrTx/>
              <a:buSzPct val="90000"/>
              <a:buFont typeface="Arial" panose="020B0604020202020204" pitchFamily="34" charset="0"/>
              <a:buNone/>
              <a:tabLst/>
              <a:defRPr sz="1800"/>
            </a:lvl1pPr>
            <a:lvl2pPr marL="457200" indent="0">
              <a:buFont typeface="Arial" panose="020B0604020202020204" pitchFamily="34" charset="0"/>
              <a:buNone/>
              <a:defRPr sz="1700" b="0"/>
            </a:lvl2pPr>
          </a:lstStyle>
          <a:p>
            <a:pPr marL="0" marR="0" lvl="0" indent="0" algn="l" defTabSz="914400" rtl="0" eaLnBrk="1" fontAlgn="auto" latinLnBrk="0" hangingPunct="1">
              <a:lnSpc>
                <a:spcPct val="100000"/>
              </a:lnSpc>
              <a:spcBef>
                <a:spcPts val="1000"/>
              </a:spcBef>
              <a:spcAft>
                <a:spcPts val="0"/>
              </a:spcAft>
              <a:buClrTx/>
              <a:buSzPct val="90000"/>
              <a:buFont typeface="Arial" panose="020B0604020202020204" pitchFamily="34" charset="0"/>
              <a:buNone/>
              <a:tabLst/>
              <a:defRPr/>
            </a:pPr>
            <a:r>
              <a:rPr lang="pl-PL" dirty="0"/>
              <a:t>Edytuj style wzorca tekstu</a:t>
            </a:r>
          </a:p>
          <a:p>
            <a:pPr marL="0" marR="0" lvl="0" indent="0" algn="l" defTabSz="914400" rtl="0" eaLnBrk="1" fontAlgn="auto" latinLnBrk="0" hangingPunct="1">
              <a:lnSpc>
                <a:spcPct val="100000"/>
              </a:lnSpc>
              <a:spcBef>
                <a:spcPts val="1000"/>
              </a:spcBef>
              <a:spcAft>
                <a:spcPts val="0"/>
              </a:spcAft>
              <a:buClrTx/>
              <a:buSzPct val="90000"/>
              <a:buFont typeface="Arial" panose="020B0604020202020204" pitchFamily="34" charset="0"/>
              <a:buNone/>
              <a:tabLst/>
              <a:defRPr/>
            </a:pPr>
            <a:r>
              <a:rPr lang="pl-PL" dirty="0"/>
              <a:t>Edytuj style wzorca tekstu</a:t>
            </a:r>
          </a:p>
          <a:p>
            <a:pPr marL="0" marR="0" lvl="0" indent="0" algn="l" defTabSz="914400" rtl="0" eaLnBrk="1" fontAlgn="auto" latinLnBrk="0" hangingPunct="1">
              <a:lnSpc>
                <a:spcPct val="100000"/>
              </a:lnSpc>
              <a:spcBef>
                <a:spcPts val="1000"/>
              </a:spcBef>
              <a:spcAft>
                <a:spcPts val="0"/>
              </a:spcAft>
              <a:buClrTx/>
              <a:buSzPct val="90000"/>
              <a:buFont typeface="Arial" panose="020B0604020202020204" pitchFamily="34" charset="0"/>
              <a:buNone/>
              <a:tabLst/>
              <a:defRPr/>
            </a:pPr>
            <a:r>
              <a:rPr lang="pl-PL" dirty="0"/>
              <a:t>Edytuj style wzorca tekstu</a:t>
            </a:r>
          </a:p>
        </p:txBody>
      </p:sp>
      <p:sp>
        <p:nvSpPr>
          <p:cNvPr id="8" name="Symbol zastępczy tekstu 16"/>
          <p:cNvSpPr>
            <a:spLocks noGrp="1"/>
          </p:cNvSpPr>
          <p:nvPr>
            <p:ph type="body" sz="quarter" idx="21" hasCustomPrompt="1"/>
          </p:nvPr>
        </p:nvSpPr>
        <p:spPr>
          <a:xfrm>
            <a:off x="981074" y="936169"/>
            <a:ext cx="10791825" cy="381001"/>
          </a:xfrm>
        </p:spPr>
        <p:txBody>
          <a:bodyPr tIns="36000" bIns="36000" anchor="ctr">
            <a:noAutofit/>
          </a:bodyPr>
          <a:lstStyle>
            <a:lvl1pPr marL="0" indent="0">
              <a:lnSpc>
                <a:spcPct val="100000"/>
              </a:lnSpc>
              <a:buFont typeface="Arial" panose="020B0604020202020204" pitchFamily="34" charset="0"/>
              <a:buNone/>
              <a:defRPr lang="en-GB" sz="1800" dirty="0">
                <a:cs typeface="Aria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marL="0" indent="0">
              <a:lnSpc>
                <a:spcPct val="100000"/>
              </a:lnSpc>
              <a:buNone/>
            </a:pPr>
            <a:r>
              <a:rPr lang="pl-PL" sz="1800" spc="5" dirty="0">
                <a:solidFill>
                  <a:srgbClr val="002F67"/>
                </a:solidFill>
                <a:latin typeface="+mn-lt"/>
                <a:cs typeface="Arial"/>
              </a:rPr>
              <a:t>Podtytuł</a:t>
            </a:r>
            <a:r>
              <a:rPr lang="pl-PL" sz="1800" spc="5" baseline="0" dirty="0">
                <a:solidFill>
                  <a:srgbClr val="002F67"/>
                </a:solidFill>
                <a:latin typeface="+mn-lt"/>
                <a:cs typeface="Arial"/>
              </a:rPr>
              <a:t> – czcionka Arial, 18 pkt, kolor granatowy</a:t>
            </a:r>
            <a:endParaRPr lang="en-GB" sz="1800" dirty="0">
              <a:latin typeface="+mn-lt"/>
              <a:cs typeface="Arial"/>
            </a:endParaRPr>
          </a:p>
        </p:txBody>
      </p:sp>
    </p:spTree>
    <p:extLst>
      <p:ext uri="{BB962C8B-B14F-4D97-AF65-F5344CB8AC3E}">
        <p14:creationId xmlns:p14="http://schemas.microsoft.com/office/powerpoint/2010/main" val="12285735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Pusty slaj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4845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lajd wypunktowania z mniejszą grafiką">
    <p:spTree>
      <p:nvGrpSpPr>
        <p:cNvPr id="1" name=""/>
        <p:cNvGrpSpPr/>
        <p:nvPr/>
      </p:nvGrpSpPr>
      <p:grpSpPr>
        <a:xfrm>
          <a:off x="0" y="0"/>
          <a:ext cx="0" cy="0"/>
          <a:chOff x="0" y="0"/>
          <a:chExt cx="0" cy="0"/>
        </a:xfrm>
      </p:grpSpPr>
      <p:sp>
        <p:nvSpPr>
          <p:cNvPr id="16" name="Symbol zastępczy zawartości 2">
            <a:extLst>
              <a:ext uri="{FF2B5EF4-FFF2-40B4-BE49-F238E27FC236}">
                <a16:creationId xmlns:a16="http://schemas.microsoft.com/office/drawing/2014/main" id="{9073D673-7585-4921-9D48-08189A6B0D19}"/>
              </a:ext>
            </a:extLst>
          </p:cNvPr>
          <p:cNvSpPr>
            <a:spLocks noGrp="1"/>
          </p:cNvSpPr>
          <p:nvPr>
            <p:ph idx="11"/>
          </p:nvPr>
        </p:nvSpPr>
        <p:spPr>
          <a:xfrm>
            <a:off x="674771" y="1654889"/>
            <a:ext cx="5109430" cy="609373"/>
          </a:xfrm>
        </p:spPr>
        <p:txBody>
          <a:bodyPr numCol="1">
            <a:normAutofit/>
          </a:bodyPr>
          <a:lstStyle>
            <a:lvl1pPr marL="228600" indent="-228600">
              <a:buSzPct val="90000"/>
              <a:buFontTx/>
              <a:buBlip>
                <a:blip r:embed="rId2"/>
              </a:buBlip>
              <a:defRPr sz="1800">
                <a:latin typeface="Arial" panose="020B0604020202020204" pitchFamily="34" charset="0"/>
                <a:ea typeface="Roboto Light" panose="02000000000000000000" pitchFamily="2" charset="0"/>
                <a:cs typeface="Arial" panose="020B0604020202020204" pitchFamily="34" charset="0"/>
              </a:defRPr>
            </a:lvl1pPr>
            <a:lvl2pPr marL="685800" indent="-228600">
              <a:buFontTx/>
              <a:buBlip>
                <a:blip r:embed="rId3"/>
              </a:buBlip>
              <a:defRPr sz="1700">
                <a:latin typeface="Roboto Light" panose="02000000000000000000" pitchFamily="2" charset="0"/>
                <a:ea typeface="Roboto Light" panose="02000000000000000000" pitchFamily="2" charset="0"/>
              </a:defRPr>
            </a:lvl2pPr>
            <a:lvl3pPr marL="1143000" indent="-228600">
              <a:buFontTx/>
              <a:buBlip>
                <a:blip r:embed="rId3"/>
              </a:buBlip>
              <a:defRPr sz="1700">
                <a:latin typeface="Roboto Light" panose="02000000000000000000" pitchFamily="2" charset="0"/>
                <a:ea typeface="Roboto Light" panose="02000000000000000000" pitchFamily="2" charset="0"/>
              </a:defRPr>
            </a:lvl3pPr>
            <a:lvl4pPr marL="1600200" indent="-228600">
              <a:buFontTx/>
              <a:buBlip>
                <a:blip r:embed="rId3"/>
              </a:buBlip>
              <a:defRPr sz="1700">
                <a:latin typeface="Roboto Light" panose="02000000000000000000" pitchFamily="2" charset="0"/>
                <a:ea typeface="Roboto Light" panose="02000000000000000000" pitchFamily="2" charset="0"/>
              </a:defRPr>
            </a:lvl4pPr>
            <a:lvl5pPr marL="2057400" indent="-228600">
              <a:buFontTx/>
              <a:buBlip>
                <a:blip r:embed="rId3"/>
              </a:buBlip>
              <a:defRPr sz="1700">
                <a:latin typeface="Roboto Light" panose="02000000000000000000" pitchFamily="2" charset="0"/>
                <a:ea typeface="Roboto Light" panose="02000000000000000000" pitchFamily="2" charset="0"/>
              </a:defRPr>
            </a:lvl5pPr>
          </a:lstStyle>
          <a:p>
            <a:pPr lvl="0"/>
            <a:r>
              <a:rPr lang="pl-PL" dirty="0"/>
              <a:t>Kliknij, aby edytować style wzorca tekstu</a:t>
            </a:r>
          </a:p>
        </p:txBody>
      </p:sp>
      <p:sp>
        <p:nvSpPr>
          <p:cNvPr id="17" name="Symbol zastępczy tekstu 5">
            <a:extLst>
              <a:ext uri="{FF2B5EF4-FFF2-40B4-BE49-F238E27FC236}">
                <a16:creationId xmlns:a16="http://schemas.microsoft.com/office/drawing/2014/main" id="{E04769F4-D01E-4921-AC17-0EB68686F115}"/>
              </a:ext>
            </a:extLst>
          </p:cNvPr>
          <p:cNvSpPr>
            <a:spLocks noGrp="1"/>
          </p:cNvSpPr>
          <p:nvPr>
            <p:ph type="body" sz="quarter" idx="14"/>
          </p:nvPr>
        </p:nvSpPr>
        <p:spPr>
          <a:xfrm>
            <a:off x="936259" y="2077799"/>
            <a:ext cx="4858753" cy="1325563"/>
          </a:xfrm>
        </p:spPr>
        <p:txBody>
          <a:bodyPr numCol="1">
            <a:normAutofit/>
          </a:bodyPr>
          <a:lstStyle>
            <a:lvl1pPr marL="0" indent="0" algn="l">
              <a:buFontTx/>
              <a:buNone/>
              <a:defRPr sz="1200"/>
            </a:lvl1pPr>
            <a:lvl2pPr marL="457200" indent="0" algn="l">
              <a:buFontTx/>
              <a:buNone/>
              <a:defRPr sz="1200"/>
            </a:lvl2pPr>
            <a:lvl3pPr marL="914400" indent="0" algn="l">
              <a:buFontTx/>
              <a:buNone/>
              <a:defRPr sz="1200"/>
            </a:lvl3pPr>
            <a:lvl4pPr marL="1371600" indent="0" algn="l">
              <a:buFontTx/>
              <a:buNone/>
              <a:defRPr sz="1200"/>
            </a:lvl4pPr>
            <a:lvl5pPr marL="1828800" indent="0" algn="l">
              <a:buFontTx/>
              <a:buNone/>
              <a:defRPr sz="1200"/>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Symbol zastępczy zawartości 2">
            <a:extLst>
              <a:ext uri="{FF2B5EF4-FFF2-40B4-BE49-F238E27FC236}">
                <a16:creationId xmlns:a16="http://schemas.microsoft.com/office/drawing/2014/main" id="{8AB997EA-30E8-4BBA-B25A-8C6F78BF7F65}"/>
              </a:ext>
            </a:extLst>
          </p:cNvPr>
          <p:cNvSpPr>
            <a:spLocks noGrp="1"/>
          </p:cNvSpPr>
          <p:nvPr>
            <p:ph idx="15"/>
          </p:nvPr>
        </p:nvSpPr>
        <p:spPr>
          <a:xfrm>
            <a:off x="674771" y="3675051"/>
            <a:ext cx="5109430" cy="609373"/>
          </a:xfrm>
        </p:spPr>
        <p:txBody>
          <a:bodyPr numCol="1">
            <a:normAutofit/>
          </a:bodyPr>
          <a:lstStyle>
            <a:lvl1pPr marL="228600" indent="-228600">
              <a:buSzPct val="90000"/>
              <a:buFontTx/>
              <a:buBlip>
                <a:blip r:embed="rId2"/>
              </a:buBlip>
              <a:defRPr sz="1800">
                <a:latin typeface="Arial" panose="020B0604020202020204" pitchFamily="34" charset="0"/>
                <a:ea typeface="Roboto Light" panose="02000000000000000000" pitchFamily="2" charset="0"/>
                <a:cs typeface="Arial" panose="020B0604020202020204" pitchFamily="34" charset="0"/>
              </a:defRPr>
            </a:lvl1pPr>
            <a:lvl2pPr marL="685800" indent="-228600">
              <a:buFontTx/>
              <a:buBlip>
                <a:blip r:embed="rId3"/>
              </a:buBlip>
              <a:defRPr sz="1700">
                <a:latin typeface="Roboto Light" panose="02000000000000000000" pitchFamily="2" charset="0"/>
                <a:ea typeface="Roboto Light" panose="02000000000000000000" pitchFamily="2" charset="0"/>
              </a:defRPr>
            </a:lvl2pPr>
            <a:lvl3pPr marL="1143000" indent="-228600">
              <a:buFontTx/>
              <a:buBlip>
                <a:blip r:embed="rId3"/>
              </a:buBlip>
              <a:defRPr sz="1700">
                <a:latin typeface="Roboto Light" panose="02000000000000000000" pitchFamily="2" charset="0"/>
                <a:ea typeface="Roboto Light" panose="02000000000000000000" pitchFamily="2" charset="0"/>
              </a:defRPr>
            </a:lvl3pPr>
            <a:lvl4pPr marL="1600200" indent="-228600">
              <a:buFontTx/>
              <a:buBlip>
                <a:blip r:embed="rId3"/>
              </a:buBlip>
              <a:defRPr sz="1700">
                <a:latin typeface="Roboto Light" panose="02000000000000000000" pitchFamily="2" charset="0"/>
                <a:ea typeface="Roboto Light" panose="02000000000000000000" pitchFamily="2" charset="0"/>
              </a:defRPr>
            </a:lvl4pPr>
            <a:lvl5pPr marL="2057400" indent="-228600">
              <a:buFontTx/>
              <a:buBlip>
                <a:blip r:embed="rId3"/>
              </a:buBlip>
              <a:defRPr sz="1700">
                <a:latin typeface="Roboto Light" panose="02000000000000000000" pitchFamily="2" charset="0"/>
                <a:ea typeface="Roboto Light" panose="02000000000000000000" pitchFamily="2" charset="0"/>
              </a:defRPr>
            </a:lvl5pPr>
          </a:lstStyle>
          <a:p>
            <a:pPr lvl="0"/>
            <a:r>
              <a:rPr lang="pl-PL" dirty="0"/>
              <a:t>Kliknij, aby edytować style wzorca tekstu</a:t>
            </a:r>
          </a:p>
        </p:txBody>
      </p:sp>
      <p:sp>
        <p:nvSpPr>
          <p:cNvPr id="6" name="Symbol zastępczy tekstu 5">
            <a:extLst>
              <a:ext uri="{FF2B5EF4-FFF2-40B4-BE49-F238E27FC236}">
                <a16:creationId xmlns:a16="http://schemas.microsoft.com/office/drawing/2014/main" id="{FE7406E2-C482-445F-9834-8DDBC2AA3280}"/>
              </a:ext>
            </a:extLst>
          </p:cNvPr>
          <p:cNvSpPr>
            <a:spLocks noGrp="1"/>
          </p:cNvSpPr>
          <p:nvPr>
            <p:ph type="body" sz="quarter" idx="16"/>
          </p:nvPr>
        </p:nvSpPr>
        <p:spPr>
          <a:xfrm>
            <a:off x="936259" y="4097961"/>
            <a:ext cx="4858753" cy="1325563"/>
          </a:xfrm>
        </p:spPr>
        <p:txBody>
          <a:bodyPr numCol="1">
            <a:normAutofit/>
          </a:bodyPr>
          <a:lstStyle>
            <a:lvl1pPr marL="0" indent="0" algn="l">
              <a:buFontTx/>
              <a:buNone/>
              <a:defRPr sz="1200"/>
            </a:lvl1pPr>
            <a:lvl2pPr marL="457200" indent="0" algn="l">
              <a:buFontTx/>
              <a:buNone/>
              <a:defRPr sz="1200"/>
            </a:lvl2pPr>
            <a:lvl3pPr marL="914400" indent="0" algn="l">
              <a:buFontTx/>
              <a:buNone/>
              <a:defRPr sz="1200"/>
            </a:lvl3pPr>
            <a:lvl4pPr marL="1371600" indent="0" algn="l">
              <a:buFontTx/>
              <a:buNone/>
              <a:defRPr sz="1200"/>
            </a:lvl4pPr>
            <a:lvl5pPr marL="1828800" indent="0" algn="l">
              <a:buFontTx/>
              <a:buNone/>
              <a:defRPr sz="1200"/>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11" name="Symbol zastępczy obrazu 3">
            <a:extLst>
              <a:ext uri="{FF2B5EF4-FFF2-40B4-BE49-F238E27FC236}">
                <a16:creationId xmlns:a16="http://schemas.microsoft.com/office/drawing/2014/main" id="{035A62F7-94A1-491F-A818-21795A5F0601}"/>
              </a:ext>
            </a:extLst>
          </p:cNvPr>
          <p:cNvSpPr>
            <a:spLocks noGrp="1"/>
          </p:cNvSpPr>
          <p:nvPr>
            <p:ph type="pic" sz="quarter" idx="18"/>
          </p:nvPr>
        </p:nvSpPr>
        <p:spPr>
          <a:xfrm>
            <a:off x="7434470" y="0"/>
            <a:ext cx="4757529" cy="6858000"/>
          </a:xfrm>
          <a:solidFill>
            <a:schemeClr val="bg2"/>
          </a:solidFill>
        </p:spPr>
        <p:txBody>
          <a:bodyPr/>
          <a:lstStyle/>
          <a:p>
            <a:r>
              <a:rPr lang="pl-PL"/>
              <a:t>Kliknij ikonę, aby dodać obraz</a:t>
            </a:r>
          </a:p>
        </p:txBody>
      </p:sp>
      <p:sp>
        <p:nvSpPr>
          <p:cNvPr id="14" name="Symbol zastępczy tekstu 21"/>
          <p:cNvSpPr>
            <a:spLocks noGrp="1"/>
          </p:cNvSpPr>
          <p:nvPr>
            <p:ph type="body" sz="quarter" idx="22" hasCustomPrompt="1"/>
          </p:nvPr>
        </p:nvSpPr>
        <p:spPr>
          <a:xfrm>
            <a:off x="514351" y="323442"/>
            <a:ext cx="6236828" cy="666750"/>
          </a:xfrm>
        </p:spPr>
        <p:txBody>
          <a:bodyPr>
            <a:normAutofit/>
          </a:bodyPr>
          <a:lstStyle>
            <a:lvl1pPr marL="432000" indent="-432000" algn="l" defTabSz="914400" rtl="0" eaLnBrk="1" latinLnBrk="0" hangingPunct="1">
              <a:lnSpc>
                <a:spcPct val="100000"/>
              </a:lnSpc>
              <a:spcBef>
                <a:spcPct val="0"/>
              </a:spcBef>
              <a:buClr>
                <a:srgbClr val="AF222A"/>
              </a:buClr>
              <a:buFont typeface="Roboto Light" panose="02000000000000000000" pitchFamily="2" charset="0"/>
              <a:buChar char="|"/>
              <a:defRPr lang="pl-PL" sz="3400" kern="1200" dirty="0">
                <a:solidFill>
                  <a:srgbClr val="002F67"/>
                </a:solidFill>
                <a:latin typeface="Arial" panose="020B0604020202020204" pitchFamily="34" charset="0"/>
                <a:ea typeface="Roboto Light" panose="02000000000000000000" pitchFamily="2" charset="0"/>
                <a:cs typeface="Arial" panose="020B0604020202020204" pitchFamily="34" charset="0"/>
              </a:defRPr>
            </a:lvl1pPr>
          </a:lstStyle>
          <a:p>
            <a:r>
              <a:rPr lang="pl-PL" dirty="0">
                <a:solidFill>
                  <a:srgbClr val="002F67"/>
                </a:solidFill>
              </a:rPr>
              <a:t>Tytuł – czcionka Arial, 34 pkt</a:t>
            </a:r>
            <a:endParaRPr lang="pl-PL" dirty="0"/>
          </a:p>
        </p:txBody>
      </p:sp>
      <p:sp>
        <p:nvSpPr>
          <p:cNvPr id="15" name="Symbol zastępczy tekstu 12"/>
          <p:cNvSpPr>
            <a:spLocks noGrp="1"/>
          </p:cNvSpPr>
          <p:nvPr>
            <p:ph type="body" sz="quarter" idx="23" hasCustomPrompt="1"/>
          </p:nvPr>
        </p:nvSpPr>
        <p:spPr>
          <a:xfrm>
            <a:off x="0" y="6166623"/>
            <a:ext cx="12183459" cy="479503"/>
          </a:xfrm>
          <a:blipFill>
            <a:blip r:embed="rId4"/>
            <a:stretch>
              <a:fillRect/>
            </a:stretch>
          </a:blipFill>
        </p:spPr>
        <p:txBody>
          <a:bodyPr lIns="3456000" anchor="ctr">
            <a:noAutofit/>
          </a:bodyPr>
          <a:lstStyle>
            <a:lvl1pPr marL="0" indent="0">
              <a:buFont typeface="Arial" panose="020B0604020202020204" pitchFamily="34" charset="0"/>
              <a:buNone/>
              <a:defRPr sz="1200">
                <a:solidFill>
                  <a:schemeClr val="bg1"/>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pl-PL" sz="1200" dirty="0"/>
              <a:t>Tytuł rozdziału (Arial, 12 pkt)</a:t>
            </a:r>
            <a:endParaRPr lang="en-GB" dirty="0"/>
          </a:p>
        </p:txBody>
      </p:sp>
      <p:sp>
        <p:nvSpPr>
          <p:cNvPr id="18" name="Symbol zastępczy tekstu 3"/>
          <p:cNvSpPr>
            <a:spLocks noGrp="1"/>
          </p:cNvSpPr>
          <p:nvPr>
            <p:ph type="body" sz="quarter" idx="20" hasCustomPrompt="1"/>
          </p:nvPr>
        </p:nvSpPr>
        <p:spPr>
          <a:xfrm>
            <a:off x="11263204" y="6166533"/>
            <a:ext cx="920255" cy="479503"/>
          </a:xfrm>
        </p:spPr>
        <p:txBody>
          <a:bodyPr anchor="ctr" anchorCtr="0">
            <a:noAutofit/>
          </a:bodyPr>
          <a:lstStyle>
            <a:lvl1pPr marL="0" indent="0">
              <a:buNone/>
              <a:defRPr sz="1200">
                <a:solidFill>
                  <a:schemeClr val="bg1"/>
                </a:solidFill>
              </a:defRPr>
            </a:lvl1pPr>
          </a:lstStyle>
          <a:p>
            <a:pPr lvl="0"/>
            <a:fld id="{00000000-1234-1234-1234-123412341234}" type="slidenum">
              <a:rPr lang="pl-PL" sz="1200" smtClean="0">
                <a:solidFill>
                  <a:schemeClr val="bg1"/>
                </a:solidFill>
                <a:latin typeface="Arial" panose="020B0604020202020204" pitchFamily="34" charset="0"/>
                <a:ea typeface="Roboto Light" panose="02000000000000000000" pitchFamily="2" charset="0"/>
                <a:cs typeface="Arial" panose="020B0604020202020204" pitchFamily="34" charset="0"/>
                <a:sym typeface="Arial"/>
              </a:rPr>
              <a:pPr/>
              <a:t>‹#›</a:t>
            </a:fld>
            <a:endParaRPr lang="en-GB" dirty="0"/>
          </a:p>
        </p:txBody>
      </p:sp>
      <p:sp>
        <p:nvSpPr>
          <p:cNvPr id="12" name="Symbol zastępczy tekstu 16"/>
          <p:cNvSpPr>
            <a:spLocks noGrp="1"/>
          </p:cNvSpPr>
          <p:nvPr>
            <p:ph type="body" sz="quarter" idx="21" hasCustomPrompt="1"/>
          </p:nvPr>
        </p:nvSpPr>
        <p:spPr>
          <a:xfrm>
            <a:off x="981074" y="936169"/>
            <a:ext cx="5770105" cy="381001"/>
          </a:xfrm>
        </p:spPr>
        <p:txBody>
          <a:bodyPr tIns="36000" bIns="36000" anchor="ctr">
            <a:noAutofit/>
          </a:bodyPr>
          <a:lstStyle>
            <a:lvl1pPr marL="0" indent="0">
              <a:lnSpc>
                <a:spcPct val="100000"/>
              </a:lnSpc>
              <a:buFont typeface="Arial" panose="020B0604020202020204" pitchFamily="34" charset="0"/>
              <a:buNone/>
              <a:defRPr lang="en-GB" sz="1800" dirty="0">
                <a:cs typeface="Aria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marL="0" indent="0">
              <a:lnSpc>
                <a:spcPct val="100000"/>
              </a:lnSpc>
              <a:buNone/>
            </a:pPr>
            <a:r>
              <a:rPr lang="pl-PL" sz="1800" spc="5" dirty="0">
                <a:solidFill>
                  <a:srgbClr val="002F67"/>
                </a:solidFill>
                <a:latin typeface="+mn-lt"/>
                <a:cs typeface="Arial"/>
              </a:rPr>
              <a:t>Podtytuł</a:t>
            </a:r>
            <a:r>
              <a:rPr lang="pl-PL" sz="1800" spc="5" baseline="0" dirty="0">
                <a:solidFill>
                  <a:srgbClr val="002F67"/>
                </a:solidFill>
                <a:latin typeface="+mn-lt"/>
                <a:cs typeface="Arial"/>
              </a:rPr>
              <a:t> – czcionka Arial, 18 pkt, kolor granatowy</a:t>
            </a:r>
            <a:endParaRPr lang="en-GB" sz="1800" dirty="0">
              <a:latin typeface="+mn-lt"/>
              <a:cs typeface="Arial"/>
            </a:endParaRPr>
          </a:p>
        </p:txBody>
      </p:sp>
    </p:spTree>
    <p:extLst>
      <p:ext uri="{BB962C8B-B14F-4D97-AF65-F5344CB8AC3E}">
        <p14:creationId xmlns:p14="http://schemas.microsoft.com/office/powerpoint/2010/main" val="33816614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lajd końcowy">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12" name="Symbol zastępczy tekstu 4"/>
          <p:cNvSpPr>
            <a:spLocks noGrp="1"/>
          </p:cNvSpPr>
          <p:nvPr>
            <p:ph type="body" sz="quarter" idx="12" hasCustomPrompt="1"/>
          </p:nvPr>
        </p:nvSpPr>
        <p:spPr>
          <a:xfrm>
            <a:off x="935765" y="3431890"/>
            <a:ext cx="10320471" cy="401638"/>
          </a:xfrm>
        </p:spPr>
        <p:txBody>
          <a:bodyPr>
            <a:noAutofit/>
          </a:bodyPr>
          <a:lstStyle>
            <a:lvl1pPr marL="0" marR="0" indent="0" algn="ctr" defTabSz="914400" rtl="0" eaLnBrk="1" fontAlgn="auto" latinLnBrk="0" hangingPunct="1">
              <a:lnSpc>
                <a:spcPct val="100000"/>
              </a:lnSpc>
              <a:spcBef>
                <a:spcPts val="1000"/>
              </a:spcBef>
              <a:spcAft>
                <a:spcPts val="0"/>
              </a:spcAft>
              <a:buClrTx/>
              <a:buSzPct val="90000"/>
              <a:buFontTx/>
              <a:buNone/>
              <a:tabLst/>
              <a:defRPr sz="1800">
                <a:solidFill>
                  <a:schemeClr val="bg1"/>
                </a:solidFill>
              </a:defRPr>
            </a:lvl1pPr>
          </a:lstStyle>
          <a:p>
            <a:r>
              <a:rPr lang="pl-PL" dirty="0">
                <a:solidFill>
                  <a:srgbClr val="F0F0F0"/>
                </a:solidFill>
                <a:latin typeface="Arial" panose="020B0604020202020204" pitchFamily="34" charset="0"/>
                <a:cs typeface="Arial" panose="020B0604020202020204" pitchFamily="34" charset="0"/>
              </a:rPr>
              <a:t>Konstancin-Jeziorna | 30 kwietnia 2021 r. (Arial,</a:t>
            </a:r>
            <a:r>
              <a:rPr lang="pl-PL" baseline="0" dirty="0">
                <a:solidFill>
                  <a:srgbClr val="F0F0F0"/>
                </a:solidFill>
                <a:latin typeface="Arial" panose="020B0604020202020204" pitchFamily="34" charset="0"/>
                <a:cs typeface="Arial" panose="020B0604020202020204" pitchFamily="34" charset="0"/>
              </a:rPr>
              <a:t> 1</a:t>
            </a:r>
            <a:r>
              <a:rPr lang="pl-PL" dirty="0">
                <a:solidFill>
                  <a:srgbClr val="F0F0F0"/>
                </a:solidFill>
                <a:latin typeface="Arial" panose="020B0604020202020204" pitchFamily="34" charset="0"/>
                <a:cs typeface="Arial" panose="020B0604020202020204" pitchFamily="34" charset="0"/>
              </a:rPr>
              <a:t>8 pkt)</a:t>
            </a:r>
          </a:p>
        </p:txBody>
      </p:sp>
      <p:sp>
        <p:nvSpPr>
          <p:cNvPr id="14" name="Symbol zastępczy tekstu 4"/>
          <p:cNvSpPr>
            <a:spLocks noGrp="1"/>
          </p:cNvSpPr>
          <p:nvPr>
            <p:ph type="body" sz="quarter" idx="13" hasCustomPrompt="1"/>
          </p:nvPr>
        </p:nvSpPr>
        <p:spPr>
          <a:xfrm>
            <a:off x="935765" y="2717885"/>
            <a:ext cx="10320471" cy="401638"/>
          </a:xfrm>
        </p:spPr>
        <p:txBody>
          <a:bodyPr>
            <a:noAutofit/>
          </a:bodyPr>
          <a:lstStyle>
            <a:lvl1pPr marL="0" marR="0" indent="0" algn="ctr" defTabSz="914400" rtl="0" eaLnBrk="1" fontAlgn="auto" latinLnBrk="0" hangingPunct="1">
              <a:lnSpc>
                <a:spcPct val="100000"/>
              </a:lnSpc>
              <a:spcBef>
                <a:spcPts val="1000"/>
              </a:spcBef>
              <a:spcAft>
                <a:spcPts val="0"/>
              </a:spcAft>
              <a:buClrTx/>
              <a:buSzPct val="90000"/>
              <a:buFontTx/>
              <a:buNone/>
              <a:tabLst/>
              <a:defRPr sz="1800">
                <a:solidFill>
                  <a:schemeClr val="bg1"/>
                </a:solidFill>
              </a:defRPr>
            </a:lvl1pPr>
          </a:lstStyle>
          <a:p>
            <a:r>
              <a:rPr lang="pl-PL" dirty="0">
                <a:solidFill>
                  <a:srgbClr val="F0F0F0"/>
                </a:solidFill>
                <a:latin typeface="Arial" panose="020B0604020202020204" pitchFamily="34" charset="0"/>
                <a:cs typeface="Arial" panose="020B0604020202020204" pitchFamily="34" charset="0"/>
              </a:rPr>
              <a:t>Imię i Nazwisko | e-mail (opcjonalnie) | nr tel. (opcjonalnie) | Jednostka Organizacyjna (Arial, 18 pkt)</a:t>
            </a:r>
          </a:p>
        </p:txBody>
      </p:sp>
      <p:pic>
        <p:nvPicPr>
          <p:cNvPr id="7" name="Grafika 6">
            <a:extLst>
              <a:ext uri="{FF2B5EF4-FFF2-40B4-BE49-F238E27FC236}">
                <a16:creationId xmlns:a16="http://schemas.microsoft.com/office/drawing/2014/main" id="{492BB8C3-333A-4901-BC6E-6968688A330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0769" y="5725142"/>
            <a:ext cx="2634192" cy="359208"/>
          </a:xfrm>
          <a:prstGeom prst="rect">
            <a:avLst/>
          </a:prstGeom>
        </p:spPr>
      </p:pic>
    </p:spTree>
    <p:extLst>
      <p:ext uri="{BB962C8B-B14F-4D97-AF65-F5344CB8AC3E}">
        <p14:creationId xmlns:p14="http://schemas.microsoft.com/office/powerpoint/2010/main" val="8064788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ENTSO-E Chapter Cover Page">
    <p:spTree>
      <p:nvGrpSpPr>
        <p:cNvPr id="1" name=""/>
        <p:cNvGrpSpPr/>
        <p:nvPr/>
      </p:nvGrpSpPr>
      <p:grpSpPr>
        <a:xfrm>
          <a:off x="0" y="0"/>
          <a:ext cx="0" cy="0"/>
          <a:chOff x="0" y="0"/>
          <a:chExt cx="0" cy="0"/>
        </a:xfrm>
      </p:grpSpPr>
      <p:sp>
        <p:nvSpPr>
          <p:cNvPr id="4" name="Titel 5">
            <a:extLst>
              <a:ext uri="{FF2B5EF4-FFF2-40B4-BE49-F238E27FC236}">
                <a16:creationId xmlns:a16="http://schemas.microsoft.com/office/drawing/2014/main" id="{0C954197-7D64-4D34-8F28-1EF6B400116D}"/>
              </a:ext>
            </a:extLst>
          </p:cNvPr>
          <p:cNvSpPr>
            <a:spLocks noGrp="1"/>
          </p:cNvSpPr>
          <p:nvPr>
            <p:ph type="title" hasCustomPrompt="1"/>
          </p:nvPr>
        </p:nvSpPr>
        <p:spPr>
          <a:xfrm>
            <a:off x="382588" y="462201"/>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Headline 1</a:t>
            </a:r>
          </a:p>
        </p:txBody>
      </p:sp>
      <p:sp>
        <p:nvSpPr>
          <p:cNvPr id="5" name="Textplatzhalter 11">
            <a:extLst>
              <a:ext uri="{FF2B5EF4-FFF2-40B4-BE49-F238E27FC236}">
                <a16:creationId xmlns:a16="http://schemas.microsoft.com/office/drawing/2014/main" id="{8D6C9DB8-295B-4A24-93FC-21EEC3EFA22B}"/>
              </a:ext>
            </a:extLst>
          </p:cNvPr>
          <p:cNvSpPr>
            <a:spLocks noGrp="1"/>
          </p:cNvSpPr>
          <p:nvPr>
            <p:ph type="body" sz="quarter" idx="12" hasCustomPrompt="1"/>
          </p:nvPr>
        </p:nvSpPr>
        <p:spPr>
          <a:xfrm>
            <a:off x="382588" y="1052736"/>
            <a:ext cx="11617788" cy="442428"/>
          </a:xfrm>
          <a:prstGeom prst="rect">
            <a:avLst/>
          </a:prstGeom>
          <a:ln>
            <a:noFill/>
          </a:ln>
        </p:spPr>
        <p:txBody>
          <a:bodyPr anchor="ctr">
            <a:normAutofit/>
          </a:bodyPr>
          <a:lstStyle>
            <a:lvl1pPr marL="0" indent="0">
              <a:lnSpc>
                <a:spcPts val="2600"/>
              </a:lnSpc>
              <a:spcBef>
                <a:spcPts val="0"/>
              </a:spcBef>
              <a:buNone/>
              <a:defRPr sz="2000" b="0">
                <a:solidFill>
                  <a:srgbClr val="00947F"/>
                </a:solidFill>
                <a:latin typeface="Calibri" panose="020F0502020204030204" pitchFamily="34" charset="0"/>
                <a:cs typeface="Calibri" panose="020F0502020204030204" pitchFamily="34" charset="0"/>
              </a:defRPr>
            </a:lvl1pPr>
          </a:lstStyle>
          <a:p>
            <a:pPr lvl="0"/>
            <a:r>
              <a:rPr lang="de-DE" dirty="0"/>
              <a:t>Click </a:t>
            </a:r>
            <a:r>
              <a:rPr lang="de-DE" dirty="0" err="1"/>
              <a:t>here</a:t>
            </a:r>
            <a:r>
              <a:rPr lang="de-DE" dirty="0"/>
              <a:t> </a:t>
            </a:r>
            <a:r>
              <a:rPr lang="de-DE" dirty="0" err="1"/>
              <a:t>to</a:t>
            </a:r>
            <a:r>
              <a:rPr lang="de-DE" dirty="0"/>
              <a:t> </a:t>
            </a:r>
            <a:r>
              <a:rPr lang="de-DE" dirty="0" err="1"/>
              <a:t>edit</a:t>
            </a:r>
            <a:r>
              <a:rPr lang="de-DE" dirty="0"/>
              <a:t> Headline 2 </a:t>
            </a:r>
          </a:p>
        </p:txBody>
      </p:sp>
      <p:sp>
        <p:nvSpPr>
          <p:cNvPr id="6" name="Rechteck 1">
            <a:extLst>
              <a:ext uri="{FF2B5EF4-FFF2-40B4-BE49-F238E27FC236}">
                <a16:creationId xmlns:a16="http://schemas.microsoft.com/office/drawing/2014/main" id="{85D10C7F-02F8-4973-9189-D765EE913151}"/>
              </a:ext>
            </a:extLst>
          </p:cNvPr>
          <p:cNvSpPr/>
          <p:nvPr userDrawn="1"/>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
        <p:nvSpPr>
          <p:cNvPr id="7" name="Textplatzhalter 3">
            <a:extLst>
              <a:ext uri="{FF2B5EF4-FFF2-40B4-BE49-F238E27FC236}">
                <a16:creationId xmlns:a16="http://schemas.microsoft.com/office/drawing/2014/main" id="{775BEC16-E675-4BAF-B113-35B0D486722B}"/>
              </a:ext>
            </a:extLst>
          </p:cNvPr>
          <p:cNvSpPr>
            <a:spLocks noGrp="1"/>
          </p:cNvSpPr>
          <p:nvPr>
            <p:ph type="body" sz="quarter" idx="16" hasCustomPrompt="1"/>
          </p:nvPr>
        </p:nvSpPr>
        <p:spPr>
          <a:xfrm>
            <a:off x="384111" y="1545377"/>
            <a:ext cx="11616265" cy="367709"/>
          </a:xfrm>
          <a:prstGeom prst="rect">
            <a:avLst/>
          </a:prstGeom>
        </p:spPr>
        <p:txBody>
          <a:bodyPr>
            <a:normAutofit/>
          </a:bodyPr>
          <a:lstStyle>
            <a:lvl1pPr>
              <a:defRPr sz="1800" b="1">
                <a:solidFill>
                  <a:srgbClr val="0F218B"/>
                </a:solidFill>
                <a:latin typeface="Calibri" panose="020F0502020204030204" pitchFamily="34" charset="0"/>
                <a:cs typeface="Calibri" panose="020F0502020204030204" pitchFamily="34" charset="0"/>
              </a:defRPr>
            </a:lvl1pPr>
          </a:lstStyle>
          <a:p>
            <a:pPr lvl="0"/>
            <a:r>
              <a:rPr lang="de-DE" dirty="0"/>
              <a:t>Headline 3</a:t>
            </a:r>
          </a:p>
        </p:txBody>
      </p:sp>
    </p:spTree>
    <p:extLst>
      <p:ext uri="{BB962C8B-B14F-4D97-AF65-F5344CB8AC3E}">
        <p14:creationId xmlns:p14="http://schemas.microsoft.com/office/powerpoint/2010/main" val="4161723222"/>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ENTSO-E Chapter Cover Page">
    <p:spTree>
      <p:nvGrpSpPr>
        <p:cNvPr id="1" name=""/>
        <p:cNvGrpSpPr/>
        <p:nvPr/>
      </p:nvGrpSpPr>
      <p:grpSpPr>
        <a:xfrm>
          <a:off x="0" y="0"/>
          <a:ext cx="0" cy="0"/>
          <a:chOff x="0" y="0"/>
          <a:chExt cx="0" cy="0"/>
        </a:xfrm>
      </p:grpSpPr>
      <p:sp>
        <p:nvSpPr>
          <p:cNvPr id="4" name="Titel 5">
            <a:extLst>
              <a:ext uri="{FF2B5EF4-FFF2-40B4-BE49-F238E27FC236}">
                <a16:creationId xmlns:a16="http://schemas.microsoft.com/office/drawing/2014/main" id="{0C954197-7D64-4D34-8F28-1EF6B400116D}"/>
              </a:ext>
            </a:extLst>
          </p:cNvPr>
          <p:cNvSpPr>
            <a:spLocks noGrp="1"/>
          </p:cNvSpPr>
          <p:nvPr>
            <p:ph type="title" hasCustomPrompt="1"/>
          </p:nvPr>
        </p:nvSpPr>
        <p:spPr>
          <a:xfrm>
            <a:off x="285639" y="3074577"/>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Chapter </a:t>
            </a:r>
            <a:r>
              <a:rPr lang="de-DE" dirty="0" err="1"/>
              <a:t>slide</a:t>
            </a:r>
            <a:endParaRPr lang="de-DE" dirty="0"/>
          </a:p>
        </p:txBody>
      </p:sp>
      <p:sp>
        <p:nvSpPr>
          <p:cNvPr id="6" name="Rechteck 1">
            <a:extLst>
              <a:ext uri="{FF2B5EF4-FFF2-40B4-BE49-F238E27FC236}">
                <a16:creationId xmlns:a16="http://schemas.microsoft.com/office/drawing/2014/main" id="{85D10C7F-02F8-4973-9189-D765EE913151}"/>
              </a:ext>
            </a:extLst>
          </p:cNvPr>
          <p:cNvSpPr/>
          <p:nvPr userDrawn="1"/>
        </p:nvSpPr>
        <p:spPr>
          <a:xfrm flipH="1">
            <a:off x="254397" y="2892810"/>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Tree>
    <p:extLst>
      <p:ext uri="{BB962C8B-B14F-4D97-AF65-F5344CB8AC3E}">
        <p14:creationId xmlns:p14="http://schemas.microsoft.com/office/powerpoint/2010/main" val="3463945293"/>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ENTSO-E One Column">
    <p:spTree>
      <p:nvGrpSpPr>
        <p:cNvPr id="1" name=""/>
        <p:cNvGrpSpPr/>
        <p:nvPr/>
      </p:nvGrpSpPr>
      <p:grpSpPr>
        <a:xfrm>
          <a:off x="0" y="0"/>
          <a:ext cx="0" cy="0"/>
          <a:chOff x="0" y="0"/>
          <a:chExt cx="0" cy="0"/>
        </a:xfrm>
      </p:grpSpPr>
      <p:sp>
        <p:nvSpPr>
          <p:cNvPr id="13" name="Inhaltsplatzhalter 2"/>
          <p:cNvSpPr>
            <a:spLocks noGrp="1"/>
          </p:cNvSpPr>
          <p:nvPr>
            <p:ph idx="1" hasCustomPrompt="1"/>
          </p:nvPr>
        </p:nvSpPr>
        <p:spPr>
          <a:xfrm>
            <a:off x="372538" y="908720"/>
            <a:ext cx="11616268" cy="3815866"/>
          </a:xfrm>
          <a:prstGeom prst="rect">
            <a:avLst/>
          </a:prstGeom>
        </p:spPr>
        <p:txBody>
          <a:bodyPr>
            <a:normAutofit/>
          </a:bodyPr>
          <a:lstStyle>
            <a:lvl1pPr>
              <a:lnSpc>
                <a:spcPct val="90000"/>
              </a:lnSpc>
              <a:defRPr sz="1800">
                <a:latin typeface="Calibri" panose="020F0502020204030204" pitchFamily="34" charset="0"/>
                <a:cs typeface="Calibri" panose="020F0502020204030204" pitchFamily="34" charset="0"/>
              </a:defRPr>
            </a:lvl1pPr>
            <a:lvl2pPr>
              <a:lnSpc>
                <a:spcPct val="90000"/>
              </a:lnSpc>
              <a:defRPr sz="1800">
                <a:latin typeface="Calibri" panose="020F0502020204030204" pitchFamily="34" charset="0"/>
                <a:cs typeface="Calibri" panose="020F0502020204030204" pitchFamily="34" charset="0"/>
              </a:defRPr>
            </a:lvl2pPr>
            <a:lvl3pPr>
              <a:lnSpc>
                <a:spcPct val="90000"/>
              </a:lnSpc>
              <a:defRPr sz="1800">
                <a:latin typeface="Calibri" panose="020F0502020204030204" pitchFamily="34" charset="0"/>
                <a:cs typeface="Calibri" panose="020F0502020204030204" pitchFamily="34" charset="0"/>
              </a:defRPr>
            </a:lvl3pPr>
            <a:lvl4pPr>
              <a:lnSpc>
                <a:spcPct val="90000"/>
              </a:lnSpc>
              <a:defRPr sz="1800">
                <a:latin typeface="Calibri" panose="020F0502020204030204" pitchFamily="34" charset="0"/>
                <a:cs typeface="Calibri" panose="020F0502020204030204" pitchFamily="34" charset="0"/>
              </a:defRPr>
            </a:lvl4pPr>
            <a:lvl5pPr>
              <a:lnSpc>
                <a:spcPct val="90000"/>
              </a:lnSpc>
              <a:defRPr sz="1800">
                <a:latin typeface="Calibri" panose="020F0502020204030204" pitchFamily="34" charset="0"/>
                <a:cs typeface="Calibri" panose="020F0502020204030204" pitchFamily="34" charset="0"/>
              </a:defRPr>
            </a:lvl5pPr>
          </a:lstStyle>
          <a:p>
            <a:pPr lvl="0"/>
            <a:r>
              <a:rPr lang="de-DE" dirty="0"/>
              <a:t>Edit </a:t>
            </a:r>
            <a:r>
              <a:rPr lang="de-DE" dirty="0" err="1"/>
              <a:t>the</a:t>
            </a:r>
            <a:r>
              <a:rPr lang="de-DE" dirty="0"/>
              <a:t> </a:t>
            </a:r>
            <a:r>
              <a:rPr lang="de-DE" dirty="0" err="1"/>
              <a:t>text</a:t>
            </a:r>
            <a:r>
              <a:rPr lang="de-DE" dirty="0"/>
              <a:t> </a:t>
            </a:r>
            <a:r>
              <a:rPr lang="de-DE" dirty="0" err="1"/>
              <a:t>here</a:t>
            </a:r>
            <a:r>
              <a:rPr lang="de-DE" dirty="0"/>
              <a:t>; First </a:t>
            </a:r>
            <a:r>
              <a:rPr lang="de-DE" dirty="0" err="1"/>
              <a:t>level</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Tree>
    <p:extLst>
      <p:ext uri="{BB962C8B-B14F-4D97-AF65-F5344CB8AC3E}">
        <p14:creationId xmlns:p14="http://schemas.microsoft.com/office/powerpoint/2010/main" val="1909895543"/>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ENTSO-E Two columns">
    <p:spTree>
      <p:nvGrpSpPr>
        <p:cNvPr id="1" name=""/>
        <p:cNvGrpSpPr/>
        <p:nvPr/>
      </p:nvGrpSpPr>
      <p:grpSpPr>
        <a:xfrm>
          <a:off x="0" y="0"/>
          <a:ext cx="0" cy="0"/>
          <a:chOff x="0" y="0"/>
          <a:chExt cx="0" cy="0"/>
        </a:xfrm>
      </p:grpSpPr>
      <p:sp>
        <p:nvSpPr>
          <p:cNvPr id="9" name="Inhaltsplatzhalter 2"/>
          <p:cNvSpPr>
            <a:spLocks noGrp="1"/>
          </p:cNvSpPr>
          <p:nvPr>
            <p:ph idx="1" hasCustomPrompt="1"/>
          </p:nvPr>
        </p:nvSpPr>
        <p:spPr>
          <a:xfrm>
            <a:off x="382868" y="1052736"/>
            <a:ext cx="5664117" cy="3311810"/>
          </a:xfrm>
          <a:prstGeom prst="rect">
            <a:avLst/>
          </a:prstGeom>
        </p:spPr>
        <p:txBody>
          <a:bodyPr>
            <a:normAutofit/>
          </a:bodyPr>
          <a:lstStyle>
            <a:lvl1pPr algn="l">
              <a:defRPr sz="18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stStyle>
          <a:p>
            <a:pPr lvl="0"/>
            <a:r>
              <a:rPr lang="de-DE" dirty="0"/>
              <a:t>Edit </a:t>
            </a:r>
            <a:r>
              <a:rPr lang="de-DE" dirty="0" err="1"/>
              <a:t>the</a:t>
            </a:r>
            <a:r>
              <a:rPr lang="de-DE" dirty="0"/>
              <a:t> </a:t>
            </a:r>
            <a:r>
              <a:rPr lang="de-DE" dirty="0" err="1"/>
              <a:t>text</a:t>
            </a:r>
            <a:r>
              <a:rPr lang="de-DE" dirty="0"/>
              <a:t> </a:t>
            </a:r>
            <a:r>
              <a:rPr lang="de-DE" dirty="0" err="1"/>
              <a:t>here</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0" name="Inhaltsplatzhalter 2"/>
          <p:cNvSpPr>
            <a:spLocks noGrp="1"/>
          </p:cNvSpPr>
          <p:nvPr>
            <p:ph idx="13" hasCustomPrompt="1"/>
          </p:nvPr>
        </p:nvSpPr>
        <p:spPr>
          <a:xfrm>
            <a:off x="6206439" y="1052736"/>
            <a:ext cx="5664117" cy="3311810"/>
          </a:xfrm>
          <a:prstGeom prst="rect">
            <a:avLst/>
          </a:prstGeom>
        </p:spPr>
        <p:txBody>
          <a:bodyPr>
            <a:normAutofit/>
          </a:bodyPr>
          <a:lstStyle>
            <a:lvl1pPr>
              <a:defRPr sz="18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stStyle>
          <a:p>
            <a:pPr lvl="0"/>
            <a:r>
              <a:rPr lang="de-DE" dirty="0"/>
              <a:t>Edit </a:t>
            </a:r>
            <a:r>
              <a:rPr lang="de-DE" dirty="0" err="1"/>
              <a:t>the</a:t>
            </a:r>
            <a:r>
              <a:rPr lang="de-DE" dirty="0"/>
              <a:t> </a:t>
            </a:r>
            <a:r>
              <a:rPr lang="de-DE" dirty="0" err="1"/>
              <a:t>text</a:t>
            </a:r>
            <a:r>
              <a:rPr lang="de-DE" dirty="0"/>
              <a:t> </a:t>
            </a:r>
            <a:r>
              <a:rPr lang="de-DE" dirty="0" err="1"/>
              <a:t>here</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6" name="Titel 5">
            <a:extLst>
              <a:ext uri="{FF2B5EF4-FFF2-40B4-BE49-F238E27FC236}">
                <a16:creationId xmlns:a16="http://schemas.microsoft.com/office/drawing/2014/main" id="{BF868832-6945-4F2F-8DEC-A69FB10BA62E}"/>
              </a:ext>
            </a:extLst>
          </p:cNvPr>
          <p:cNvSpPr>
            <a:spLocks noGrp="1"/>
          </p:cNvSpPr>
          <p:nvPr>
            <p:ph type="title" hasCustomPrompt="1"/>
          </p:nvPr>
        </p:nvSpPr>
        <p:spPr>
          <a:xfrm>
            <a:off x="38286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Tree>
    <p:extLst>
      <p:ext uri="{BB962C8B-B14F-4D97-AF65-F5344CB8AC3E}">
        <p14:creationId xmlns:p14="http://schemas.microsoft.com/office/powerpoint/2010/main" val="1837834991"/>
      </p:ext>
    </p:extLst>
  </p:cSld>
  <p:clrMapOvr>
    <a:masterClrMapping/>
  </p:clrMapOvr>
  <p:extLst>
    <p:ext uri="{DCECCB84-F9BA-43D5-87BE-67443E8EF086}">
      <p15:sldGuideLst xmlns:p15="http://schemas.microsoft.com/office/powerpoint/2012/main">
        <p15:guide id="2" orient="horz" pos="368">
          <p15:clr>
            <a:srgbClr val="A4A3A4"/>
          </p15:clr>
        </p15:guide>
        <p15:guide id="3" orient="horz" pos="913">
          <p15:clr>
            <a:srgbClr val="A4A3A4"/>
          </p15:clr>
        </p15:guide>
        <p15:guide id="4" pos="181">
          <p15:clr>
            <a:srgbClr val="A4A3A4"/>
          </p15:clr>
        </p15:guide>
        <p15:guide id="5" pos="7499">
          <p15:clr>
            <a:srgbClr val="A4A3A4"/>
          </p15:clr>
        </p15:guide>
        <p15:guide id="6" orient="horz" pos="3634">
          <p15:clr>
            <a:srgbClr val="A4A3A4"/>
          </p15:clr>
        </p15:guide>
        <p15:guide id="7" orient="horz" pos="1049">
          <p15:clr>
            <a:srgbClr val="A4A3A4"/>
          </p15:clr>
        </p15:guide>
        <p15:guide id="8" pos="3749">
          <p15:clr>
            <a:srgbClr val="A4A3A4"/>
          </p15:clr>
        </p15:guide>
        <p15:guide id="9" pos="3931">
          <p15:clr>
            <a:srgbClr val="A4A3A4"/>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ENTSO-E One column bullet points">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935407F8-9A7B-4A34-BB6A-ACBE6B64DA8C}"/>
              </a:ext>
            </a:extLst>
          </p:cNvPr>
          <p:cNvSpPr>
            <a:spLocks noGrp="1"/>
          </p:cNvSpPr>
          <p:nvPr>
            <p:ph idx="16" hasCustomPrompt="1"/>
          </p:nvPr>
        </p:nvSpPr>
        <p:spPr>
          <a:xfrm>
            <a:off x="413466" y="1124744"/>
            <a:ext cx="11616268"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8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5" name="Titel 5">
            <a:extLst>
              <a:ext uri="{FF2B5EF4-FFF2-40B4-BE49-F238E27FC236}">
                <a16:creationId xmlns:a16="http://schemas.microsoft.com/office/drawing/2014/main" id="{9D00A475-8F1F-43A8-B9D4-0E2195454A9F}"/>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Tree>
    <p:extLst>
      <p:ext uri="{BB962C8B-B14F-4D97-AF65-F5344CB8AC3E}">
        <p14:creationId xmlns:p14="http://schemas.microsoft.com/office/powerpoint/2010/main" val="207346997"/>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orient="horz" pos="1480">
          <p15:clr>
            <a:srgbClr val="A4A3A4"/>
          </p15:clr>
        </p15:guide>
        <p15:guide id="6" orient="horz" pos="1548">
          <p15:clr>
            <a:srgbClr val="A4A3A4"/>
          </p15:clr>
        </p15:guide>
        <p15:guide id="9" pos="7499">
          <p15:clr>
            <a:srgbClr val="A4A3A4"/>
          </p15:clr>
        </p15:guide>
        <p15:guide id="10" pos="181">
          <p15:clr>
            <a:srgbClr val="A4A3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ENTSO-E Two columns">
    <p:spTree>
      <p:nvGrpSpPr>
        <p:cNvPr id="1" name=""/>
        <p:cNvGrpSpPr/>
        <p:nvPr/>
      </p:nvGrpSpPr>
      <p:grpSpPr>
        <a:xfrm>
          <a:off x="0" y="0"/>
          <a:ext cx="0" cy="0"/>
          <a:chOff x="0" y="0"/>
          <a:chExt cx="0" cy="0"/>
        </a:xfrm>
      </p:grpSpPr>
      <p:sp>
        <p:nvSpPr>
          <p:cNvPr id="9" name="Inhaltsplatzhalter 2"/>
          <p:cNvSpPr>
            <a:spLocks noGrp="1"/>
          </p:cNvSpPr>
          <p:nvPr>
            <p:ph idx="1" hasCustomPrompt="1"/>
          </p:nvPr>
        </p:nvSpPr>
        <p:spPr>
          <a:xfrm>
            <a:off x="382868" y="1052736"/>
            <a:ext cx="5664117" cy="3311810"/>
          </a:xfrm>
          <a:prstGeom prst="rect">
            <a:avLst/>
          </a:prstGeom>
        </p:spPr>
        <p:txBody>
          <a:bodyPr>
            <a:normAutofit/>
          </a:bodyPr>
          <a:lstStyle>
            <a:lvl1pPr algn="l">
              <a:defRPr sz="18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stStyle>
          <a:p>
            <a:pPr lvl="0"/>
            <a:r>
              <a:rPr lang="de-DE" dirty="0"/>
              <a:t>Edit </a:t>
            </a:r>
            <a:r>
              <a:rPr lang="de-DE" dirty="0" err="1"/>
              <a:t>the</a:t>
            </a:r>
            <a:r>
              <a:rPr lang="de-DE" dirty="0"/>
              <a:t> </a:t>
            </a:r>
            <a:r>
              <a:rPr lang="de-DE" dirty="0" err="1"/>
              <a:t>text</a:t>
            </a:r>
            <a:r>
              <a:rPr lang="de-DE" dirty="0"/>
              <a:t> </a:t>
            </a:r>
            <a:r>
              <a:rPr lang="de-DE" dirty="0" err="1"/>
              <a:t>here</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0" name="Inhaltsplatzhalter 2"/>
          <p:cNvSpPr>
            <a:spLocks noGrp="1"/>
          </p:cNvSpPr>
          <p:nvPr>
            <p:ph idx="13" hasCustomPrompt="1"/>
          </p:nvPr>
        </p:nvSpPr>
        <p:spPr>
          <a:xfrm>
            <a:off x="6206439" y="1052736"/>
            <a:ext cx="5664117" cy="3311810"/>
          </a:xfrm>
          <a:prstGeom prst="rect">
            <a:avLst/>
          </a:prstGeom>
        </p:spPr>
        <p:txBody>
          <a:bodyPr>
            <a:normAutofit/>
          </a:bodyPr>
          <a:lstStyle>
            <a:lvl1pPr>
              <a:defRPr sz="18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stStyle>
          <a:p>
            <a:pPr lvl="0"/>
            <a:r>
              <a:rPr lang="de-DE" dirty="0"/>
              <a:t>Edit </a:t>
            </a:r>
            <a:r>
              <a:rPr lang="de-DE" dirty="0" err="1"/>
              <a:t>the</a:t>
            </a:r>
            <a:r>
              <a:rPr lang="de-DE" dirty="0"/>
              <a:t> </a:t>
            </a:r>
            <a:r>
              <a:rPr lang="de-DE" dirty="0" err="1"/>
              <a:t>text</a:t>
            </a:r>
            <a:r>
              <a:rPr lang="de-DE" dirty="0"/>
              <a:t> </a:t>
            </a:r>
            <a:r>
              <a:rPr lang="de-DE" dirty="0" err="1"/>
              <a:t>here</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6" name="Titel 5">
            <a:extLst>
              <a:ext uri="{FF2B5EF4-FFF2-40B4-BE49-F238E27FC236}">
                <a16:creationId xmlns:a16="http://schemas.microsoft.com/office/drawing/2014/main" id="{BF868832-6945-4F2F-8DEC-A69FB10BA62E}"/>
              </a:ext>
            </a:extLst>
          </p:cNvPr>
          <p:cNvSpPr>
            <a:spLocks noGrp="1"/>
          </p:cNvSpPr>
          <p:nvPr>
            <p:ph type="title" hasCustomPrompt="1"/>
          </p:nvPr>
        </p:nvSpPr>
        <p:spPr>
          <a:xfrm>
            <a:off x="38286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Tree>
    <p:extLst>
      <p:ext uri="{BB962C8B-B14F-4D97-AF65-F5344CB8AC3E}">
        <p14:creationId xmlns:p14="http://schemas.microsoft.com/office/powerpoint/2010/main" val="1513862827"/>
      </p:ext>
    </p:extLst>
  </p:cSld>
  <p:clrMapOvr>
    <a:masterClrMapping/>
  </p:clrMapOvr>
  <p:extLst>
    <p:ext uri="{DCECCB84-F9BA-43D5-87BE-67443E8EF086}">
      <p15:sldGuideLst xmlns:p15="http://schemas.microsoft.com/office/powerpoint/2012/main">
        <p15:guide id="2" orient="horz" pos="368">
          <p15:clr>
            <a:srgbClr val="A4A3A4"/>
          </p15:clr>
        </p15:guide>
        <p15:guide id="3" orient="horz" pos="913">
          <p15:clr>
            <a:srgbClr val="A4A3A4"/>
          </p15:clr>
        </p15:guide>
        <p15:guide id="4" pos="181">
          <p15:clr>
            <a:srgbClr val="A4A3A4"/>
          </p15:clr>
        </p15:guide>
        <p15:guide id="5" pos="7499">
          <p15:clr>
            <a:srgbClr val="A4A3A4"/>
          </p15:clr>
        </p15:guide>
        <p15:guide id="6" orient="horz" pos="3634">
          <p15:clr>
            <a:srgbClr val="A4A3A4"/>
          </p15:clr>
        </p15:guide>
        <p15:guide id="7" orient="horz" pos="1049">
          <p15:clr>
            <a:srgbClr val="A4A3A4"/>
          </p15:clr>
        </p15:guide>
        <p15:guide id="8" pos="3749">
          <p15:clr>
            <a:srgbClr val="A4A3A4"/>
          </p15:clr>
        </p15:guide>
        <p15:guide id="9" pos="3931">
          <p15:clr>
            <a:srgbClr val="A4A3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ENTSO-E Three columns">
    <p:spTree>
      <p:nvGrpSpPr>
        <p:cNvPr id="1" name=""/>
        <p:cNvGrpSpPr/>
        <p:nvPr/>
      </p:nvGrpSpPr>
      <p:grpSpPr>
        <a:xfrm>
          <a:off x="0" y="0"/>
          <a:ext cx="0" cy="0"/>
          <a:chOff x="0" y="0"/>
          <a:chExt cx="0" cy="0"/>
        </a:xfrm>
      </p:grpSpPr>
      <p:sp>
        <p:nvSpPr>
          <p:cNvPr id="13" name="Textplatzhalter 3"/>
          <p:cNvSpPr>
            <a:spLocks noGrp="1"/>
          </p:cNvSpPr>
          <p:nvPr>
            <p:ph type="body" sz="quarter" idx="16" hasCustomPrompt="1"/>
          </p:nvPr>
        </p:nvSpPr>
        <p:spPr>
          <a:xfrm>
            <a:off x="382588" y="1297579"/>
            <a:ext cx="11616265" cy="367709"/>
          </a:xfrm>
          <a:prstGeom prst="rect">
            <a:avLst/>
          </a:prstGeom>
        </p:spPr>
        <p:txBody>
          <a:bodyPr>
            <a:normAutofit/>
          </a:bodyPr>
          <a:lstStyle>
            <a:lvl1pPr>
              <a:defRPr sz="1800" b="1">
                <a:solidFill>
                  <a:srgbClr val="0F218B"/>
                </a:solidFill>
                <a:latin typeface="Calibri" panose="020F0502020204030204" pitchFamily="34" charset="0"/>
                <a:cs typeface="Calibri" panose="020F0502020204030204" pitchFamily="34" charset="0"/>
              </a:defRPr>
            </a:lvl1pPr>
          </a:lstStyle>
          <a:p>
            <a:pPr lvl="0"/>
            <a:r>
              <a:rPr lang="de-DE" dirty="0"/>
              <a:t>Headline 3</a:t>
            </a:r>
          </a:p>
        </p:txBody>
      </p:sp>
      <p:sp>
        <p:nvSpPr>
          <p:cNvPr id="14" name="Inhaltsplatzhalter 2">
            <a:extLst>
              <a:ext uri="{FF2B5EF4-FFF2-40B4-BE49-F238E27FC236}">
                <a16:creationId xmlns:a16="http://schemas.microsoft.com/office/drawing/2014/main" id="{9341F4E3-0CAE-4A14-AD42-9C698E28F0E7}"/>
              </a:ext>
            </a:extLst>
          </p:cNvPr>
          <p:cNvSpPr>
            <a:spLocks noGrp="1"/>
          </p:cNvSpPr>
          <p:nvPr>
            <p:ph idx="18" hasCustomPrompt="1"/>
          </p:nvPr>
        </p:nvSpPr>
        <p:spPr>
          <a:xfrm>
            <a:off x="380339" y="1844824"/>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5" name="Inhaltsplatzhalter 2">
            <a:extLst>
              <a:ext uri="{FF2B5EF4-FFF2-40B4-BE49-F238E27FC236}">
                <a16:creationId xmlns:a16="http://schemas.microsoft.com/office/drawing/2014/main" id="{E742937F-ADF9-487A-AB88-EE6EE0E8FD08}"/>
              </a:ext>
            </a:extLst>
          </p:cNvPr>
          <p:cNvSpPr>
            <a:spLocks noGrp="1"/>
          </p:cNvSpPr>
          <p:nvPr>
            <p:ph idx="19" hasCustomPrompt="1"/>
          </p:nvPr>
        </p:nvSpPr>
        <p:spPr>
          <a:xfrm>
            <a:off x="7923229" y="1844822"/>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7" name="Inhaltsplatzhalter 2">
            <a:extLst>
              <a:ext uri="{FF2B5EF4-FFF2-40B4-BE49-F238E27FC236}">
                <a16:creationId xmlns:a16="http://schemas.microsoft.com/office/drawing/2014/main" id="{C1294B06-543C-439B-844D-292C65223D9D}"/>
              </a:ext>
            </a:extLst>
          </p:cNvPr>
          <p:cNvSpPr>
            <a:spLocks noGrp="1"/>
          </p:cNvSpPr>
          <p:nvPr>
            <p:ph idx="20" hasCustomPrompt="1"/>
          </p:nvPr>
        </p:nvSpPr>
        <p:spPr>
          <a:xfrm>
            <a:off x="4151784" y="1844823"/>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9" name="Titel 5">
            <a:extLst>
              <a:ext uri="{FF2B5EF4-FFF2-40B4-BE49-F238E27FC236}">
                <a16:creationId xmlns:a16="http://schemas.microsoft.com/office/drawing/2014/main" id="{009D75ED-94BB-4DB3-A55E-CFA85E39F7A3}"/>
              </a:ext>
            </a:extLst>
          </p:cNvPr>
          <p:cNvSpPr>
            <a:spLocks noGrp="1"/>
          </p:cNvSpPr>
          <p:nvPr>
            <p:ph type="title" hasCustomPrompt="1"/>
          </p:nvPr>
        </p:nvSpPr>
        <p:spPr>
          <a:xfrm>
            <a:off x="380339" y="260648"/>
            <a:ext cx="11617788" cy="431325"/>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11" name="Textplatzhalter 11">
            <a:extLst>
              <a:ext uri="{FF2B5EF4-FFF2-40B4-BE49-F238E27FC236}">
                <a16:creationId xmlns:a16="http://schemas.microsoft.com/office/drawing/2014/main" id="{CDA0278C-3CB1-4B5A-B6A3-7F8C901572EF}"/>
              </a:ext>
            </a:extLst>
          </p:cNvPr>
          <p:cNvSpPr>
            <a:spLocks noGrp="1"/>
          </p:cNvSpPr>
          <p:nvPr>
            <p:ph type="body" sz="quarter" idx="12" hasCustomPrompt="1"/>
          </p:nvPr>
        </p:nvSpPr>
        <p:spPr>
          <a:xfrm>
            <a:off x="382588" y="785744"/>
            <a:ext cx="11617788" cy="442428"/>
          </a:xfrm>
          <a:prstGeom prst="rect">
            <a:avLst/>
          </a:prstGeom>
          <a:ln>
            <a:noFill/>
          </a:ln>
        </p:spPr>
        <p:txBody>
          <a:bodyPr anchor="ctr">
            <a:normAutofit/>
          </a:bodyPr>
          <a:lstStyle>
            <a:lvl1pPr marL="0" indent="0">
              <a:lnSpc>
                <a:spcPts val="2600"/>
              </a:lnSpc>
              <a:spcBef>
                <a:spcPts val="0"/>
              </a:spcBef>
              <a:buNone/>
              <a:defRPr sz="2000" b="0">
                <a:solidFill>
                  <a:srgbClr val="00947F"/>
                </a:solidFill>
                <a:latin typeface="Calibri" panose="020F0502020204030204" pitchFamily="34" charset="0"/>
                <a:cs typeface="Calibri" panose="020F0502020204030204" pitchFamily="34" charset="0"/>
              </a:defRPr>
            </a:lvl1pPr>
          </a:lstStyle>
          <a:p>
            <a:pPr lvl="0"/>
            <a:r>
              <a:rPr lang="de-DE" dirty="0"/>
              <a:t>Click </a:t>
            </a:r>
            <a:r>
              <a:rPr lang="de-DE" dirty="0" err="1"/>
              <a:t>here</a:t>
            </a:r>
            <a:r>
              <a:rPr lang="de-DE" dirty="0"/>
              <a:t> </a:t>
            </a:r>
            <a:r>
              <a:rPr lang="de-DE" dirty="0" err="1"/>
              <a:t>to</a:t>
            </a:r>
            <a:r>
              <a:rPr lang="de-DE" dirty="0"/>
              <a:t> </a:t>
            </a:r>
            <a:r>
              <a:rPr lang="de-DE" dirty="0" err="1"/>
              <a:t>edit</a:t>
            </a:r>
            <a:r>
              <a:rPr lang="de-DE" dirty="0"/>
              <a:t> Headline 2 </a:t>
            </a:r>
          </a:p>
        </p:txBody>
      </p:sp>
    </p:spTree>
    <p:extLst>
      <p:ext uri="{BB962C8B-B14F-4D97-AF65-F5344CB8AC3E}">
        <p14:creationId xmlns:p14="http://schemas.microsoft.com/office/powerpoint/2010/main" val="4081758172"/>
      </p:ext>
    </p:extLst>
  </p:cSld>
  <p:clrMapOvr>
    <a:masterClrMapping/>
  </p:clrMapOvr>
  <p:extLst>
    <p:ext uri="{DCECCB84-F9BA-43D5-87BE-67443E8EF086}">
      <p15:sldGuideLst xmlns:p15="http://schemas.microsoft.com/office/powerpoint/2012/main">
        <p15:guide id="2" orient="horz" pos="368">
          <p15:clr>
            <a:srgbClr val="A4A3A4"/>
          </p15:clr>
        </p15:guide>
        <p15:guide id="3" orient="horz" pos="913">
          <p15:clr>
            <a:srgbClr val="A4A3A4"/>
          </p15:clr>
        </p15:guide>
        <p15:guide id="4" orient="horz" pos="1049">
          <p15:clr>
            <a:srgbClr val="A4A3A4"/>
          </p15:clr>
        </p15:guide>
        <p15:guide id="5" orient="horz" pos="1480">
          <p15:clr>
            <a:srgbClr val="A4A3A4"/>
          </p15:clr>
        </p15:guide>
        <p15:guide id="6" orient="horz" pos="1548">
          <p15:clr>
            <a:srgbClr val="A4A3A4"/>
          </p15:clr>
        </p15:guide>
        <p15:guide id="7" orient="horz" pos="3634">
          <p15:clr>
            <a:srgbClr val="A4A3A4"/>
          </p15:clr>
        </p15:guide>
        <p15:guide id="8" pos="181">
          <p15:clr>
            <a:srgbClr val="A4A3A4"/>
          </p15:clr>
        </p15:guide>
        <p15:guide id="9" pos="7499">
          <p15:clr>
            <a:srgbClr val="A4A3A4"/>
          </p15:clr>
        </p15:guide>
        <p15:guide id="10" pos="3931">
          <p15:clr>
            <a:srgbClr val="A4A3A4"/>
          </p15:clr>
        </p15:guide>
        <p15:guide id="11" pos="3749">
          <p15:clr>
            <a:srgbClr val="A4A3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graphicFrame>
        <p:nvGraphicFramePr>
          <p:cNvPr id="7" name="Inhaltsplatzhalter 9" title="Diagramm Platzhalter">
            <a:extLst>
              <a:ext uri="{FF2B5EF4-FFF2-40B4-BE49-F238E27FC236}">
                <a16:creationId xmlns:a16="http://schemas.microsoft.com/office/drawing/2014/main" id="{B463EBB2-B343-A342-A26F-FA6D526125DA}"/>
              </a:ext>
            </a:extLst>
          </p:cNvPr>
          <p:cNvGraphicFramePr>
            <a:graphicFrameLocks/>
          </p:cNvGraphicFramePr>
          <p:nvPr userDrawn="1"/>
        </p:nvGraphicFramePr>
        <p:xfrm>
          <a:off x="6648450" y="1665288"/>
          <a:ext cx="5543550" cy="41036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87745266"/>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NTSO-E Graph 2">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4" name="Inhaltsplatzhalter 10">
            <a:extLst>
              <a:ext uri="{FF2B5EF4-FFF2-40B4-BE49-F238E27FC236}">
                <a16:creationId xmlns:a16="http://schemas.microsoft.com/office/drawing/2014/main" id="{C04C5352-D576-AE47-888D-BF03439BD4FC}"/>
              </a:ext>
            </a:extLst>
          </p:cNvPr>
          <p:cNvSpPr>
            <a:spLocks noGrp="1"/>
          </p:cNvSpPr>
          <p:nvPr>
            <p:ph idx="1"/>
          </p:nvPr>
        </p:nvSpPr>
        <p:spPr>
          <a:xfrm>
            <a:off x="1739517" y="1665288"/>
            <a:ext cx="8712201" cy="4103972"/>
          </a:xfrm>
        </p:spPr>
        <p:txBody>
          <a:bodyPr>
            <a:normAutofit lnSpcReduction="10000"/>
          </a:bodyPr>
          <a:lstStyle/>
          <a:p>
            <a:r>
              <a:rPr lang="de-DE" b="1" dirty="0"/>
              <a:t>   </a:t>
            </a:r>
            <a:br>
              <a:rPr lang="de-DE" b="1" dirty="0"/>
            </a:br>
            <a:r>
              <a:rPr lang="de-DE" b="1" dirty="0"/>
              <a:t> </a:t>
            </a:r>
            <a:endParaRPr lang="de-DE" b="1"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br>
              <a:rPr lang="de-DE" sz="900" i="1" dirty="0">
                <a:solidFill>
                  <a:prstClr val="black"/>
                </a:solidFill>
              </a:rPr>
            </a:br>
            <a:br>
              <a:rPr lang="de-DE" sz="900" i="1" dirty="0">
                <a:solidFill>
                  <a:prstClr val="black"/>
                </a:solidFill>
              </a:rPr>
            </a:br>
            <a:br>
              <a:rPr lang="de-DE" sz="900" i="1" dirty="0">
                <a:solidFill>
                  <a:prstClr val="black"/>
                </a:solidFill>
              </a:rPr>
            </a:br>
            <a:r>
              <a:rPr lang="de-DE" sz="900" i="1" dirty="0">
                <a:solidFill>
                  <a:prstClr val="black"/>
                </a:solidFill>
              </a:rPr>
              <a:t>Source: Insert </a:t>
            </a:r>
            <a:r>
              <a:rPr lang="de-DE" sz="900" i="1" dirty="0" err="1">
                <a:solidFill>
                  <a:prstClr val="black"/>
                </a:solidFill>
              </a:rPr>
              <a:t>here</a:t>
            </a:r>
            <a:r>
              <a:rPr lang="de-DE" sz="900" i="1" dirty="0">
                <a:solidFill>
                  <a:prstClr val="black"/>
                </a:solidFill>
              </a:rPr>
              <a:t> </a:t>
            </a:r>
            <a:r>
              <a:rPr lang="de-DE" sz="900" i="1" dirty="0" err="1">
                <a:solidFill>
                  <a:prstClr val="black"/>
                </a:solidFill>
              </a:rPr>
              <a:t>if</a:t>
            </a:r>
            <a:r>
              <a:rPr lang="de-DE" sz="900" i="1" dirty="0">
                <a:solidFill>
                  <a:prstClr val="black"/>
                </a:solidFill>
              </a:rPr>
              <a:t> </a:t>
            </a:r>
            <a:r>
              <a:rPr lang="de-DE" sz="900" i="1" dirty="0" err="1">
                <a:solidFill>
                  <a:prstClr val="black"/>
                </a:solidFill>
              </a:rPr>
              <a:t>applicable</a:t>
            </a:r>
            <a:endParaRPr lang="de-DE" sz="900" dirty="0"/>
          </a:p>
        </p:txBody>
      </p:sp>
      <p:graphicFrame>
        <p:nvGraphicFramePr>
          <p:cNvPr id="6" name="Diagramm 5" title="Flächendiagramm Platzhalter">
            <a:extLst>
              <a:ext uri="{FF2B5EF4-FFF2-40B4-BE49-F238E27FC236}">
                <a16:creationId xmlns:a16="http://schemas.microsoft.com/office/drawing/2014/main" id="{654DBC48-79E2-BF45-94FB-10AE0A01AFE4}"/>
              </a:ext>
            </a:extLst>
          </p:cNvPr>
          <p:cNvGraphicFramePr/>
          <p:nvPr userDrawn="1"/>
        </p:nvGraphicFramePr>
        <p:xfrm>
          <a:off x="382587" y="1665288"/>
          <a:ext cx="11522075" cy="39959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71838705"/>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4" name="Inhaltsplatzhalter 1">
            <a:extLst>
              <a:ext uri="{FF2B5EF4-FFF2-40B4-BE49-F238E27FC236}">
                <a16:creationId xmlns:a16="http://schemas.microsoft.com/office/drawing/2014/main" id="{C62E783B-8C38-B14F-A829-53ADBD597589}"/>
              </a:ext>
            </a:extLst>
          </p:cNvPr>
          <p:cNvSpPr>
            <a:spLocks noGrp="1"/>
          </p:cNvSpPr>
          <p:nvPr>
            <p:ph idx="1"/>
          </p:nvPr>
        </p:nvSpPr>
        <p:spPr>
          <a:xfrm>
            <a:off x="407368" y="1747353"/>
            <a:ext cx="7200800" cy="4292180"/>
          </a:xfrm>
        </p:spPr>
        <p:txBody>
          <a:bodyPr/>
          <a:lstStyle/>
          <a:p>
            <a:r>
              <a:rPr lang="de-DE" dirty="0">
                <a:solidFill>
                  <a:srgbClr val="0F218B"/>
                </a:solidFill>
              </a:rPr>
              <a:t>Headline 3 – Edit </a:t>
            </a:r>
            <a:r>
              <a:rPr lang="de-DE" dirty="0" err="1">
                <a:solidFill>
                  <a:srgbClr val="0F218B"/>
                </a:solidFill>
              </a:rPr>
              <a:t>the</a:t>
            </a:r>
            <a:r>
              <a:rPr lang="de-DE" dirty="0">
                <a:solidFill>
                  <a:srgbClr val="0F218B"/>
                </a:solidFill>
              </a:rPr>
              <a:t> </a:t>
            </a:r>
            <a:r>
              <a:rPr lang="de-DE" dirty="0" err="1">
                <a:solidFill>
                  <a:srgbClr val="0F218B"/>
                </a:solidFill>
              </a:rPr>
              <a:t>pie</a:t>
            </a:r>
            <a:r>
              <a:rPr lang="de-DE" dirty="0">
                <a:solidFill>
                  <a:srgbClr val="0F218B"/>
                </a:solidFill>
              </a:rPr>
              <a:t> </a:t>
            </a:r>
            <a:r>
              <a:rPr lang="de-DE" dirty="0" err="1">
                <a:solidFill>
                  <a:srgbClr val="0F218B"/>
                </a:solidFill>
              </a:rPr>
              <a:t>chart</a:t>
            </a:r>
            <a:r>
              <a:rPr lang="de-DE" dirty="0">
                <a:solidFill>
                  <a:srgbClr val="0F218B"/>
                </a:solidFill>
              </a:rPr>
              <a:t> </a:t>
            </a:r>
            <a:r>
              <a:rPr lang="de-DE" dirty="0" err="1">
                <a:solidFill>
                  <a:srgbClr val="0F218B"/>
                </a:solidFill>
              </a:rPr>
              <a:t>by</a:t>
            </a:r>
            <a:r>
              <a:rPr lang="de-DE" dirty="0">
                <a:solidFill>
                  <a:srgbClr val="0F218B"/>
                </a:solidFill>
              </a:rPr>
              <a:t> </a:t>
            </a:r>
            <a:r>
              <a:rPr lang="de-DE" dirty="0" err="1">
                <a:solidFill>
                  <a:srgbClr val="0F218B"/>
                </a:solidFill>
              </a:rPr>
              <a:t>clicking</a:t>
            </a:r>
            <a:r>
              <a:rPr lang="de-DE" dirty="0">
                <a:solidFill>
                  <a:srgbClr val="0F218B"/>
                </a:solidFill>
              </a:rPr>
              <a:t> on it. </a:t>
            </a:r>
            <a:r>
              <a:rPr lang="de-DE" dirty="0" err="1">
                <a:solidFill>
                  <a:srgbClr val="0F218B"/>
                </a:solidFill>
              </a:rPr>
              <a:t>Now</a:t>
            </a:r>
            <a:r>
              <a:rPr lang="de-DE" dirty="0">
                <a:solidFill>
                  <a:srgbClr val="0F218B"/>
                </a:solidFill>
              </a:rPr>
              <a:t> </a:t>
            </a:r>
            <a:r>
              <a:rPr lang="de-DE" dirty="0" err="1">
                <a:solidFill>
                  <a:srgbClr val="0F218B"/>
                </a:solidFill>
              </a:rPr>
              <a:t>icons</a:t>
            </a:r>
            <a:r>
              <a:rPr lang="de-DE" dirty="0">
                <a:solidFill>
                  <a:srgbClr val="0F218B"/>
                </a:solidFill>
              </a:rPr>
              <a:t> </a:t>
            </a:r>
            <a:r>
              <a:rPr lang="de-DE" dirty="0" err="1">
                <a:solidFill>
                  <a:srgbClr val="0F218B"/>
                </a:solidFill>
              </a:rPr>
              <a:t>appear</a:t>
            </a:r>
            <a:r>
              <a:rPr lang="de-DE" dirty="0">
                <a:solidFill>
                  <a:srgbClr val="0F218B"/>
                </a:solidFill>
              </a:rPr>
              <a:t>. </a:t>
            </a:r>
            <a:r>
              <a:rPr lang="de-DE" dirty="0" err="1">
                <a:solidFill>
                  <a:srgbClr val="0F218B"/>
                </a:solidFill>
              </a:rPr>
              <a:t>If</a:t>
            </a:r>
            <a:r>
              <a:rPr lang="de-DE" dirty="0">
                <a:solidFill>
                  <a:srgbClr val="0F218B"/>
                </a:solidFill>
              </a:rPr>
              <a:t> </a:t>
            </a:r>
            <a:r>
              <a:rPr lang="de-DE" dirty="0" err="1">
                <a:solidFill>
                  <a:srgbClr val="0F218B"/>
                </a:solidFill>
              </a:rPr>
              <a:t>you</a:t>
            </a:r>
            <a:r>
              <a:rPr lang="de-DE" dirty="0">
                <a:solidFill>
                  <a:srgbClr val="0F218B"/>
                </a:solidFill>
              </a:rPr>
              <a:t> </a:t>
            </a:r>
            <a:r>
              <a:rPr lang="de-DE" dirty="0" err="1">
                <a:solidFill>
                  <a:srgbClr val="0F218B"/>
                </a:solidFill>
              </a:rPr>
              <a:t>keep</a:t>
            </a:r>
            <a:r>
              <a:rPr lang="de-DE" dirty="0">
                <a:solidFill>
                  <a:srgbClr val="0F218B"/>
                </a:solidFill>
              </a:rPr>
              <a:t> </a:t>
            </a:r>
            <a:r>
              <a:rPr lang="de-DE" dirty="0" err="1">
                <a:solidFill>
                  <a:srgbClr val="0F218B"/>
                </a:solidFill>
              </a:rPr>
              <a:t>the</a:t>
            </a:r>
            <a:r>
              <a:rPr lang="de-DE" dirty="0">
                <a:solidFill>
                  <a:srgbClr val="0F218B"/>
                </a:solidFill>
              </a:rPr>
              <a:t> </a:t>
            </a:r>
            <a:r>
              <a:rPr lang="de-DE" dirty="0" err="1">
                <a:solidFill>
                  <a:srgbClr val="0F218B"/>
                </a:solidFill>
              </a:rPr>
              <a:t>cursor</a:t>
            </a:r>
            <a:r>
              <a:rPr lang="de-DE" dirty="0">
                <a:solidFill>
                  <a:srgbClr val="0F218B"/>
                </a:solidFill>
              </a:rPr>
              <a:t> </a:t>
            </a:r>
            <a:r>
              <a:rPr lang="de-DE" dirty="0" err="1">
                <a:solidFill>
                  <a:srgbClr val="0F218B"/>
                </a:solidFill>
              </a:rPr>
              <a:t>above</a:t>
            </a:r>
            <a:r>
              <a:rPr lang="de-DE" dirty="0">
                <a:solidFill>
                  <a:srgbClr val="0F218B"/>
                </a:solidFill>
              </a:rPr>
              <a:t> </a:t>
            </a:r>
            <a:r>
              <a:rPr lang="de-DE" dirty="0" err="1">
                <a:solidFill>
                  <a:srgbClr val="0F218B"/>
                </a:solidFill>
              </a:rPr>
              <a:t>the</a:t>
            </a:r>
            <a:r>
              <a:rPr lang="de-DE" dirty="0">
                <a:solidFill>
                  <a:srgbClr val="0F218B"/>
                </a:solidFill>
              </a:rPr>
              <a:t> </a:t>
            </a:r>
            <a:r>
              <a:rPr lang="de-DE" dirty="0" err="1">
                <a:solidFill>
                  <a:srgbClr val="0F218B"/>
                </a:solidFill>
              </a:rPr>
              <a:t>icons</a:t>
            </a:r>
            <a:r>
              <a:rPr lang="de-DE" dirty="0">
                <a:solidFill>
                  <a:srgbClr val="0F218B"/>
                </a:solidFill>
              </a:rPr>
              <a:t>, a </a:t>
            </a:r>
            <a:r>
              <a:rPr lang="de-DE" dirty="0" err="1">
                <a:solidFill>
                  <a:srgbClr val="0F218B"/>
                </a:solidFill>
              </a:rPr>
              <a:t>descriptive</a:t>
            </a:r>
            <a:r>
              <a:rPr lang="de-DE" dirty="0">
                <a:solidFill>
                  <a:srgbClr val="0F218B"/>
                </a:solidFill>
              </a:rPr>
              <a:t> </a:t>
            </a:r>
            <a:r>
              <a:rPr lang="de-DE" dirty="0" err="1">
                <a:solidFill>
                  <a:srgbClr val="0F218B"/>
                </a:solidFill>
              </a:rPr>
              <a:t>text</a:t>
            </a:r>
            <a:r>
              <a:rPr lang="de-DE" dirty="0">
                <a:solidFill>
                  <a:srgbClr val="0F218B"/>
                </a:solidFill>
              </a:rPr>
              <a:t> </a:t>
            </a:r>
            <a:r>
              <a:rPr lang="de-DE" dirty="0" err="1">
                <a:solidFill>
                  <a:srgbClr val="0F218B"/>
                </a:solidFill>
              </a:rPr>
              <a:t>appears</a:t>
            </a:r>
            <a:r>
              <a:rPr lang="de-DE" dirty="0">
                <a:solidFill>
                  <a:srgbClr val="0F218B"/>
                </a:solidFill>
              </a:rPr>
              <a:t>. </a:t>
            </a:r>
          </a:p>
          <a:p>
            <a:r>
              <a:rPr lang="de-DE" dirty="0" err="1"/>
              <a:t>You</a:t>
            </a:r>
            <a:r>
              <a:rPr lang="de-DE" dirty="0"/>
              <a:t> </a:t>
            </a:r>
            <a:r>
              <a:rPr lang="de-DE" dirty="0" err="1"/>
              <a:t>may</a:t>
            </a:r>
            <a:r>
              <a:rPr lang="de-DE" dirty="0"/>
              <a:t> </a:t>
            </a:r>
            <a:r>
              <a:rPr lang="de-DE" dirty="0" err="1"/>
              <a:t>change</a:t>
            </a:r>
            <a:r>
              <a:rPr lang="de-DE" dirty="0"/>
              <a:t> </a:t>
            </a:r>
            <a:r>
              <a:rPr lang="de-DE" dirty="0" err="1"/>
              <a:t>the</a:t>
            </a:r>
            <a:r>
              <a:rPr lang="de-DE" dirty="0"/>
              <a:t> type </a:t>
            </a:r>
            <a:r>
              <a:rPr lang="de-DE" dirty="0" err="1"/>
              <a:t>of</a:t>
            </a:r>
            <a:r>
              <a:rPr lang="de-DE" dirty="0"/>
              <a:t> </a:t>
            </a:r>
            <a:r>
              <a:rPr lang="de-DE" dirty="0" err="1"/>
              <a:t>chart</a:t>
            </a:r>
            <a:r>
              <a:rPr lang="de-DE" dirty="0"/>
              <a:t>, </a:t>
            </a:r>
            <a:r>
              <a:rPr lang="de-DE" dirty="0" err="1"/>
              <a:t>the</a:t>
            </a:r>
            <a:r>
              <a:rPr lang="de-DE" dirty="0"/>
              <a:t> </a:t>
            </a:r>
            <a:r>
              <a:rPr lang="de-DE" dirty="0" err="1"/>
              <a:t>layout</a:t>
            </a:r>
            <a:r>
              <a:rPr lang="de-DE" dirty="0"/>
              <a:t> and </a:t>
            </a:r>
            <a:r>
              <a:rPr lang="de-DE" dirty="0" err="1"/>
              <a:t>colour</a:t>
            </a:r>
            <a:r>
              <a:rPr lang="de-DE" dirty="0"/>
              <a:t> </a:t>
            </a:r>
            <a:r>
              <a:rPr lang="de-DE" dirty="0" err="1"/>
              <a:t>scheme</a:t>
            </a:r>
            <a:r>
              <a:rPr lang="de-DE" dirty="0"/>
              <a:t>. </a:t>
            </a:r>
            <a:r>
              <a:rPr lang="de-DE" dirty="0" err="1"/>
              <a:t>We</a:t>
            </a:r>
            <a:r>
              <a:rPr lang="de-DE" dirty="0"/>
              <a:t> </a:t>
            </a:r>
            <a:r>
              <a:rPr lang="de-DE" dirty="0" err="1"/>
              <a:t>advise</a:t>
            </a:r>
            <a:r>
              <a:rPr lang="de-DE" dirty="0"/>
              <a:t> </a:t>
            </a:r>
            <a:r>
              <a:rPr lang="de-DE" dirty="0" err="1"/>
              <a:t>to</a:t>
            </a:r>
            <a:r>
              <a:rPr lang="de-DE" dirty="0"/>
              <a:t> </a:t>
            </a:r>
            <a:r>
              <a:rPr lang="de-DE" dirty="0" err="1"/>
              <a:t>refrain</a:t>
            </a:r>
            <a:r>
              <a:rPr lang="de-DE" dirty="0"/>
              <a:t> </a:t>
            </a:r>
            <a:r>
              <a:rPr lang="de-DE" dirty="0" err="1"/>
              <a:t>from</a:t>
            </a:r>
            <a:r>
              <a:rPr lang="de-DE" dirty="0"/>
              <a:t> </a:t>
            </a:r>
            <a:r>
              <a:rPr lang="de-DE" dirty="0" err="1"/>
              <a:t>using</a:t>
            </a:r>
            <a:r>
              <a:rPr lang="de-DE" dirty="0"/>
              <a:t> </a:t>
            </a:r>
            <a:r>
              <a:rPr lang="de-DE" dirty="0" err="1"/>
              <a:t>gradients</a:t>
            </a:r>
            <a:r>
              <a:rPr lang="de-DE" dirty="0"/>
              <a:t> and </a:t>
            </a:r>
            <a:r>
              <a:rPr lang="de-DE" dirty="0" err="1"/>
              <a:t>shadows</a:t>
            </a:r>
            <a:r>
              <a:rPr lang="de-DE" dirty="0"/>
              <a:t> – </a:t>
            </a:r>
            <a:r>
              <a:rPr lang="de-DE" dirty="0" err="1"/>
              <a:t>this</a:t>
            </a:r>
            <a:r>
              <a:rPr lang="de-DE" dirty="0"/>
              <a:t> </a:t>
            </a:r>
            <a:r>
              <a:rPr lang="de-DE" dirty="0" err="1"/>
              <a:t>does</a:t>
            </a:r>
            <a:r>
              <a:rPr lang="de-DE" dirty="0"/>
              <a:t> not </a:t>
            </a:r>
            <a:r>
              <a:rPr lang="de-DE" dirty="0" err="1"/>
              <a:t>add</a:t>
            </a:r>
            <a:r>
              <a:rPr lang="de-DE" dirty="0"/>
              <a:t> </a:t>
            </a:r>
            <a:r>
              <a:rPr lang="de-DE" dirty="0" err="1"/>
              <a:t>any</a:t>
            </a:r>
            <a:r>
              <a:rPr lang="de-DE" dirty="0"/>
              <a:t> </a:t>
            </a:r>
            <a:r>
              <a:rPr lang="de-DE" dirty="0" err="1"/>
              <a:t>information</a:t>
            </a:r>
            <a:r>
              <a:rPr lang="de-DE" dirty="0"/>
              <a:t> in </a:t>
            </a:r>
            <a:r>
              <a:rPr lang="de-DE" dirty="0" err="1"/>
              <a:t>most</a:t>
            </a:r>
            <a:r>
              <a:rPr lang="de-DE" dirty="0"/>
              <a:t> </a:t>
            </a:r>
            <a:r>
              <a:rPr lang="de-DE" dirty="0" err="1"/>
              <a:t>cases</a:t>
            </a:r>
            <a:r>
              <a:rPr lang="de-DE" dirty="0"/>
              <a:t>. </a:t>
            </a:r>
          </a:p>
          <a:p>
            <a:r>
              <a:rPr lang="en-US" dirty="0"/>
              <a:t>The size of this copy will adapt automatically, depending on how many words you insert or write. If the size of the copy appears too small – rather try editing the text than </a:t>
            </a:r>
            <a:r>
              <a:rPr lang="en-US" dirty="0" err="1"/>
              <a:t>maximising</a:t>
            </a:r>
            <a:r>
              <a:rPr lang="en-US" dirty="0"/>
              <a:t> the size of the text box. </a:t>
            </a:r>
            <a:endParaRPr lang="de-DE" dirty="0"/>
          </a:p>
          <a:p>
            <a:endParaRPr lang="de-DE" dirty="0"/>
          </a:p>
        </p:txBody>
      </p:sp>
      <p:graphicFrame>
        <p:nvGraphicFramePr>
          <p:cNvPr id="6" name="Inhaltsplatzhalter 8" title="Kreisdiagramm Platzhalter">
            <a:extLst>
              <a:ext uri="{FF2B5EF4-FFF2-40B4-BE49-F238E27FC236}">
                <a16:creationId xmlns:a16="http://schemas.microsoft.com/office/drawing/2014/main" id="{6D36771A-5075-9748-A710-7DBB70C12D6A}"/>
              </a:ext>
            </a:extLst>
          </p:cNvPr>
          <p:cNvGraphicFramePr>
            <a:graphicFrameLocks/>
          </p:cNvGraphicFramePr>
          <p:nvPr userDrawn="1"/>
        </p:nvGraphicFramePr>
        <p:xfrm>
          <a:off x="8472264" y="1747353"/>
          <a:ext cx="2951162" cy="41036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94549395"/>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7" name="Inhaltsplatzhalter 1">
            <a:extLst>
              <a:ext uri="{FF2B5EF4-FFF2-40B4-BE49-F238E27FC236}">
                <a16:creationId xmlns:a16="http://schemas.microsoft.com/office/drawing/2014/main" id="{C1F9600C-DD2A-3D4A-B5B0-19ADE1EE280E}"/>
              </a:ext>
            </a:extLst>
          </p:cNvPr>
          <p:cNvSpPr>
            <a:spLocks noGrp="1"/>
          </p:cNvSpPr>
          <p:nvPr>
            <p:ph idx="18"/>
          </p:nvPr>
        </p:nvSpPr>
        <p:spPr>
          <a:xfrm>
            <a:off x="349412" y="854984"/>
            <a:ext cx="3648000" cy="3311525"/>
          </a:xfrm>
        </p:spPr>
        <p:txBody>
          <a:bodyPr>
            <a:noAutofit/>
          </a:bodyPr>
          <a:lstStyle>
            <a:lvl1pPr>
              <a:defRPr sz="1800"/>
            </a:lvl1pPr>
          </a:lstStyle>
          <a:p>
            <a:r>
              <a:rPr lang="de-DE" dirty="0" err="1">
                <a:latin typeface="Calibri" panose="020F0502020204030204" pitchFamily="34" charset="0"/>
                <a:cs typeface="Calibri" panose="020F0502020204030204" pitchFamily="34" charset="0"/>
              </a:rPr>
              <a:t>Examples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for</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bullet</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points</a:t>
            </a:r>
            <a:r>
              <a:rPr lang="de-DE" dirty="0">
                <a:latin typeface="Calibri" panose="020F0502020204030204" pitchFamily="34" charset="0"/>
                <a:cs typeface="Calibri" panose="020F0502020204030204" pitchFamily="34" charset="0"/>
              </a:rPr>
              <a:t>.</a:t>
            </a:r>
          </a:p>
          <a:p>
            <a:r>
              <a:rPr lang="en-US" dirty="0">
                <a:latin typeface="Calibri" panose="020F0502020204030204" pitchFamily="34" charset="0"/>
                <a:cs typeface="Calibri" panose="020F0502020204030204" pitchFamily="34" charset="0"/>
              </a:rPr>
              <a:t>Be aware that there is a significant difference between using only the enter-key and using the combination of enter- and shift-key.</a:t>
            </a:r>
          </a:p>
          <a:p>
            <a:r>
              <a:rPr lang="en-US" dirty="0">
                <a:latin typeface="Calibri" panose="020F0502020204030204" pitchFamily="34" charset="0"/>
                <a:cs typeface="Calibri" panose="020F0502020204030204" pitchFamily="34" charset="0"/>
              </a:rPr>
              <a:t>Using only the enter-key will create a new bullet point.</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If you only want to start the text in a new line (like this sentence) and keep the numeration, use shift-enter. </a:t>
            </a:r>
          </a:p>
          <a:p>
            <a:r>
              <a:rPr lang="en-US" dirty="0">
                <a:latin typeface="Calibri" panose="020F0502020204030204" pitchFamily="34" charset="0"/>
                <a:cs typeface="Calibri" panose="020F0502020204030204" pitchFamily="34" charset="0"/>
              </a:rPr>
              <a:t>Text will resize automatically.</a:t>
            </a:r>
          </a:p>
          <a:p>
            <a:endParaRPr lang="de-DE"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8" name="Inhaltsplatzhalter 2">
            <a:extLst>
              <a:ext uri="{FF2B5EF4-FFF2-40B4-BE49-F238E27FC236}">
                <a16:creationId xmlns:a16="http://schemas.microsoft.com/office/drawing/2014/main" id="{C36A1AC1-56A4-4346-B7AD-92B4196EBB80}"/>
              </a:ext>
            </a:extLst>
          </p:cNvPr>
          <p:cNvSpPr>
            <a:spLocks noGrp="1"/>
          </p:cNvSpPr>
          <p:nvPr>
            <p:ph idx="19"/>
          </p:nvPr>
        </p:nvSpPr>
        <p:spPr>
          <a:xfrm>
            <a:off x="7752184" y="836362"/>
            <a:ext cx="3648000" cy="3311525"/>
          </a:xfrm>
        </p:spPr>
        <p:txBody>
          <a:bodyPr/>
          <a:lstStyle>
            <a:lvl1pPr>
              <a:defRPr sz="1800"/>
            </a:lvl1pPr>
            <a:lvl2pPr>
              <a:defRPr sz="1800"/>
            </a:lvl2pPr>
            <a:lvl3pPr>
              <a:defRPr sz="1800"/>
            </a:lvl3pPr>
            <a:lvl4pPr>
              <a:defRPr sz="1800"/>
            </a:lvl4pPr>
            <a:lvl5pPr>
              <a:defRPr sz="1800"/>
            </a:lvl5pPr>
          </a:lstStyle>
          <a:p>
            <a:r>
              <a:rPr lang="de-DE" dirty="0" err="1">
                <a:latin typeface="Calibri" panose="020F0502020204030204" pitchFamily="34" charset="0"/>
                <a:cs typeface="Calibri" panose="020F0502020204030204" pitchFamily="34" charset="0"/>
              </a:rPr>
              <a:t>Example</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for</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bullet</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points</a:t>
            </a:r>
            <a:br>
              <a:rPr lang="de-DE" dirty="0">
                <a:latin typeface="Calibri" panose="020F0502020204030204" pitchFamily="34" charset="0"/>
                <a:cs typeface="Calibri" panose="020F0502020204030204" pitchFamily="34" charset="0"/>
              </a:rPr>
            </a:br>
            <a:endParaRPr lang="de-DE" dirty="0">
              <a:latin typeface="Calibri" panose="020F0502020204030204" pitchFamily="34" charset="0"/>
              <a:cs typeface="Calibri" panose="020F0502020204030204" pitchFamily="34" charset="0"/>
            </a:endParaRPr>
          </a:p>
          <a:p>
            <a:r>
              <a:rPr lang="de-DE" dirty="0">
                <a:latin typeface="Calibri" panose="020F0502020204030204" pitchFamily="34" charset="0"/>
                <a:cs typeface="Calibri" panose="020F0502020204030204" pitchFamily="34" charset="0"/>
              </a:rPr>
              <a:t>Dummy </a:t>
            </a:r>
            <a:r>
              <a:rPr lang="de-DE" dirty="0" err="1">
                <a:latin typeface="Calibri" panose="020F0502020204030204" pitchFamily="34" charset="0"/>
                <a:cs typeface="Calibri" panose="020F0502020204030204" pitchFamily="34" charset="0"/>
              </a:rPr>
              <a:t>text</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here</a:t>
            </a:r>
            <a:endParaRPr lang="de-DE" dirty="0">
              <a:latin typeface="Calibri" panose="020F0502020204030204" pitchFamily="34" charset="0"/>
              <a:cs typeface="Calibri" panose="020F0502020204030204" pitchFamily="34" charset="0"/>
            </a:endParaRPr>
          </a:p>
          <a:p>
            <a:pPr lvl="1"/>
            <a:r>
              <a:rPr lang="de-DE" dirty="0">
                <a:latin typeface="Calibri" panose="020F0502020204030204" pitchFamily="34" charset="0"/>
                <a:cs typeface="Calibri" panose="020F0502020204030204" pitchFamily="34" charset="0"/>
              </a:rPr>
              <a:t>Second </a:t>
            </a:r>
            <a:r>
              <a:rPr lang="de-DE" dirty="0" err="1">
                <a:latin typeface="Calibri" panose="020F0502020204030204" pitchFamily="34" charset="0"/>
                <a:cs typeface="Calibri" panose="020F0502020204030204" pitchFamily="34" charset="0"/>
              </a:rPr>
              <a:t>level</a:t>
            </a:r>
            <a:endParaRPr lang="de-DE" dirty="0">
              <a:latin typeface="Calibri" panose="020F0502020204030204" pitchFamily="34" charset="0"/>
              <a:cs typeface="Calibri" panose="020F0502020204030204" pitchFamily="34" charset="0"/>
            </a:endParaRPr>
          </a:p>
          <a:p>
            <a:pPr lvl="2"/>
            <a:r>
              <a:rPr lang="de-DE" dirty="0">
                <a:latin typeface="Calibri" panose="020F0502020204030204" pitchFamily="34" charset="0"/>
                <a:cs typeface="Calibri" panose="020F0502020204030204" pitchFamily="34" charset="0"/>
              </a:rPr>
              <a:t>Third </a:t>
            </a:r>
            <a:r>
              <a:rPr lang="de-DE" dirty="0" err="1">
                <a:latin typeface="Calibri" panose="020F0502020204030204" pitchFamily="34" charset="0"/>
                <a:cs typeface="Calibri" panose="020F0502020204030204" pitchFamily="34" charset="0"/>
              </a:rPr>
              <a:t>level</a:t>
            </a:r>
            <a:endParaRPr lang="de-DE" dirty="0">
              <a:latin typeface="Calibri" panose="020F0502020204030204" pitchFamily="34" charset="0"/>
              <a:cs typeface="Calibri" panose="020F0502020204030204" pitchFamily="34" charset="0"/>
            </a:endParaRPr>
          </a:p>
          <a:p>
            <a:pPr lvl="3"/>
            <a:r>
              <a:rPr lang="de-DE" dirty="0" err="1">
                <a:latin typeface="Calibri" panose="020F0502020204030204" pitchFamily="34" charset="0"/>
                <a:cs typeface="Calibri" panose="020F0502020204030204" pitchFamily="34" charset="0"/>
              </a:rPr>
              <a:t>Fourth</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level</a:t>
            </a:r>
            <a:endParaRPr lang="de-DE" dirty="0">
              <a:latin typeface="Calibri" panose="020F0502020204030204" pitchFamily="34" charset="0"/>
              <a:cs typeface="Calibri" panose="020F0502020204030204" pitchFamily="34" charset="0"/>
            </a:endParaRPr>
          </a:p>
          <a:p>
            <a:pPr lvl="4"/>
            <a:r>
              <a:rPr lang="de-DE" dirty="0" err="1">
                <a:latin typeface="Calibri" panose="020F0502020204030204" pitchFamily="34" charset="0"/>
                <a:cs typeface="Calibri" panose="020F0502020204030204" pitchFamily="34" charset="0"/>
              </a:rPr>
              <a:t>Fifth</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level</a:t>
            </a:r>
            <a:endParaRPr lang="de-DE" dirty="0">
              <a:latin typeface="Calibri" panose="020F0502020204030204" pitchFamily="34" charset="0"/>
              <a:cs typeface="Calibri" panose="020F0502020204030204" pitchFamily="34" charset="0"/>
            </a:endParaRPr>
          </a:p>
        </p:txBody>
      </p:sp>
      <p:graphicFrame>
        <p:nvGraphicFramePr>
          <p:cNvPr id="9" name="Inhaltsplatzhalter 7" title="Infobox Platzhalter">
            <a:extLst>
              <a:ext uri="{FF2B5EF4-FFF2-40B4-BE49-F238E27FC236}">
                <a16:creationId xmlns:a16="http://schemas.microsoft.com/office/drawing/2014/main" id="{03B3DB83-3BE0-1D49-9913-2E54862A2869}"/>
              </a:ext>
            </a:extLst>
          </p:cNvPr>
          <p:cNvGraphicFramePr>
            <a:graphicFrameLocks/>
          </p:cNvGraphicFramePr>
          <p:nvPr userDrawn="1"/>
        </p:nvGraphicFramePr>
        <p:xfrm>
          <a:off x="4079776" y="836362"/>
          <a:ext cx="3474386" cy="3203797"/>
        </p:xfrm>
        <a:graphic>
          <a:graphicData uri="http://schemas.openxmlformats.org/drawingml/2006/table">
            <a:tbl>
              <a:tblPr bandCol="1">
                <a:tableStyleId>{3B4B98B0-60AC-42C2-AFA5-B58CD77FA1E5}</a:tableStyleId>
              </a:tblPr>
              <a:tblGrid>
                <a:gridCol w="3474386">
                  <a:extLst>
                    <a:ext uri="{9D8B030D-6E8A-4147-A177-3AD203B41FA5}">
                      <a16:colId xmlns:a16="http://schemas.microsoft.com/office/drawing/2014/main" val="1090517882"/>
                    </a:ext>
                  </a:extLst>
                </a:gridCol>
              </a:tblGrid>
              <a:tr h="3203797">
                <a:tc>
                  <a:txBody>
                    <a:bodyPr/>
                    <a:lstStyle/>
                    <a:p>
                      <a:r>
                        <a:rPr lang="de-DE" sz="1800" b="1" dirty="0">
                          <a:solidFill>
                            <a:srgbClr val="015092"/>
                          </a:solidFill>
                          <a:latin typeface="Calibri" panose="020F0502020204030204" pitchFamily="34" charset="0"/>
                          <a:cs typeface="Calibri" panose="020F0502020204030204" pitchFamily="34" charset="0"/>
                        </a:rPr>
                        <a:t>Infobox </a:t>
                      </a:r>
                    </a:p>
                    <a:p>
                      <a:endParaRPr lang="de-DE" sz="1800" b="1" dirty="0">
                        <a:solidFill>
                          <a:srgbClr val="015092"/>
                        </a:solidFill>
                        <a:latin typeface="Calibri" panose="020F0502020204030204" pitchFamily="34" charset="0"/>
                        <a:cs typeface="Calibri" panose="020F0502020204030204" pitchFamily="34" charset="0"/>
                      </a:endParaRPr>
                    </a:p>
                    <a:p>
                      <a:r>
                        <a:rPr lang="de-DE" sz="1800" dirty="0">
                          <a:solidFill>
                            <a:srgbClr val="015092"/>
                          </a:solidFill>
                          <a:latin typeface="Calibri" panose="020F0502020204030204" pitchFamily="34" charset="0"/>
                          <a:cs typeface="Calibri" panose="020F0502020204030204" pitchFamily="34" charset="0"/>
                        </a:rPr>
                        <a:t>By </a:t>
                      </a:r>
                      <a:r>
                        <a:rPr lang="de-DE" sz="1800" dirty="0" err="1">
                          <a:solidFill>
                            <a:srgbClr val="015092"/>
                          </a:solidFill>
                          <a:latin typeface="Calibri" panose="020F0502020204030204" pitchFamily="34" charset="0"/>
                          <a:cs typeface="Calibri" panose="020F0502020204030204" pitchFamily="34" charset="0"/>
                        </a:rPr>
                        <a:t>using</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the</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buttons</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increase</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indent</a:t>
                      </a:r>
                      <a:r>
                        <a:rPr lang="de-DE" sz="1800" dirty="0">
                          <a:solidFill>
                            <a:srgbClr val="015092"/>
                          </a:solidFill>
                          <a:latin typeface="Calibri" panose="020F0502020204030204" pitchFamily="34" charset="0"/>
                          <a:cs typeface="Calibri" panose="020F0502020204030204" pitchFamily="34" charset="0"/>
                        </a:rPr>
                        <a:t>‘ and ‚</a:t>
                      </a:r>
                      <a:r>
                        <a:rPr lang="de-DE" sz="1800" dirty="0" err="1">
                          <a:solidFill>
                            <a:srgbClr val="015092"/>
                          </a:solidFill>
                          <a:latin typeface="Calibri" panose="020F0502020204030204" pitchFamily="34" charset="0"/>
                          <a:cs typeface="Calibri" panose="020F0502020204030204" pitchFamily="34" charset="0"/>
                        </a:rPr>
                        <a:t>decrease</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indent</a:t>
                      </a:r>
                      <a:r>
                        <a:rPr lang="de-DE" sz="1800" dirty="0">
                          <a:solidFill>
                            <a:srgbClr val="015092"/>
                          </a:solidFill>
                          <a:latin typeface="Calibri" panose="020F0502020204030204" pitchFamily="34" charset="0"/>
                          <a:cs typeface="Calibri" panose="020F0502020204030204" pitchFamily="34" charset="0"/>
                        </a:rPr>
                        <a:t>‘ in </a:t>
                      </a:r>
                      <a:r>
                        <a:rPr lang="de-DE" sz="1800" dirty="0" err="1">
                          <a:solidFill>
                            <a:srgbClr val="015092"/>
                          </a:solidFill>
                          <a:latin typeface="Calibri" panose="020F0502020204030204" pitchFamily="34" charset="0"/>
                          <a:cs typeface="Calibri" panose="020F0502020204030204" pitchFamily="34" charset="0"/>
                        </a:rPr>
                        <a:t>the</a:t>
                      </a:r>
                      <a:r>
                        <a:rPr lang="de-DE" sz="1800" dirty="0">
                          <a:solidFill>
                            <a:srgbClr val="015092"/>
                          </a:solidFill>
                          <a:latin typeface="Calibri" panose="020F0502020204030204" pitchFamily="34" charset="0"/>
                          <a:cs typeface="Calibri" panose="020F0502020204030204" pitchFamily="34" charset="0"/>
                        </a:rPr>
                        <a:t> ‚Start‘ </a:t>
                      </a:r>
                      <a:r>
                        <a:rPr lang="de-DE" sz="1800" dirty="0" err="1">
                          <a:solidFill>
                            <a:srgbClr val="015092"/>
                          </a:solidFill>
                          <a:latin typeface="Calibri" panose="020F0502020204030204" pitchFamily="34" charset="0"/>
                          <a:cs typeface="Calibri" panose="020F0502020204030204" pitchFamily="34" charset="0"/>
                        </a:rPr>
                        <a:t>menu</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you</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can</a:t>
                      </a:r>
                      <a:r>
                        <a:rPr lang="de-DE" sz="1800" dirty="0">
                          <a:solidFill>
                            <a:srgbClr val="015092"/>
                          </a:solidFill>
                          <a:latin typeface="Calibri" panose="020F0502020204030204" pitchFamily="34" charset="0"/>
                          <a:cs typeface="Calibri" panose="020F0502020204030204" pitchFamily="34" charset="0"/>
                        </a:rPr>
                        <a:t> switch </a:t>
                      </a:r>
                      <a:r>
                        <a:rPr lang="de-DE" sz="1800" dirty="0" err="1">
                          <a:solidFill>
                            <a:srgbClr val="015092"/>
                          </a:solidFill>
                          <a:latin typeface="Calibri" panose="020F0502020204030204" pitchFamily="34" charset="0"/>
                          <a:cs typeface="Calibri" panose="020F0502020204030204" pitchFamily="34" charset="0"/>
                        </a:rPr>
                        <a:t>between</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indention</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levels</a:t>
                      </a:r>
                      <a:r>
                        <a:rPr lang="de-DE" sz="1800" dirty="0">
                          <a:solidFill>
                            <a:srgbClr val="015092"/>
                          </a:solidFill>
                          <a:latin typeface="Calibri" panose="020F0502020204030204" pitchFamily="34" charset="0"/>
                          <a:cs typeface="Calibri" panose="020F0502020204030204" pitchFamily="34" charset="0"/>
                        </a:rPr>
                        <a:t>. This </a:t>
                      </a:r>
                      <a:r>
                        <a:rPr lang="de-DE" sz="1800" dirty="0" err="1">
                          <a:solidFill>
                            <a:srgbClr val="015092"/>
                          </a:solidFill>
                          <a:latin typeface="Calibri" panose="020F0502020204030204" pitchFamily="34" charset="0"/>
                          <a:cs typeface="Calibri" panose="020F0502020204030204" pitchFamily="34" charset="0"/>
                        </a:rPr>
                        <a:t>is</a:t>
                      </a:r>
                      <a:r>
                        <a:rPr lang="de-DE" sz="1800" dirty="0">
                          <a:solidFill>
                            <a:srgbClr val="015092"/>
                          </a:solidFill>
                          <a:latin typeface="Calibri" panose="020F0502020204030204" pitchFamily="34" charset="0"/>
                          <a:cs typeface="Calibri" panose="020F0502020204030204" pitchFamily="34" charset="0"/>
                        </a:rPr>
                        <a:t> valid </a:t>
                      </a:r>
                      <a:r>
                        <a:rPr lang="de-DE" sz="1800" dirty="0" err="1">
                          <a:solidFill>
                            <a:srgbClr val="015092"/>
                          </a:solidFill>
                          <a:latin typeface="Calibri" panose="020F0502020204030204" pitchFamily="34" charset="0"/>
                          <a:cs typeface="Calibri" panose="020F0502020204030204" pitchFamily="34" charset="0"/>
                        </a:rPr>
                        <a:t>for</a:t>
                      </a:r>
                      <a:r>
                        <a:rPr lang="de-DE" sz="1800" dirty="0">
                          <a:solidFill>
                            <a:srgbClr val="015092"/>
                          </a:solidFill>
                          <a:latin typeface="Calibri" panose="020F0502020204030204" pitchFamily="34" charset="0"/>
                          <a:cs typeface="Calibri" panose="020F0502020204030204" pitchFamily="34" charset="0"/>
                        </a:rPr>
                        <a:t> all </a:t>
                      </a:r>
                      <a:r>
                        <a:rPr lang="de-DE" sz="1800" dirty="0" err="1">
                          <a:solidFill>
                            <a:srgbClr val="015092"/>
                          </a:solidFill>
                          <a:latin typeface="Calibri" panose="020F0502020204030204" pitchFamily="34" charset="0"/>
                          <a:cs typeface="Calibri" panose="020F0502020204030204" pitchFamily="34" charset="0"/>
                        </a:rPr>
                        <a:t>kinds</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of</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listings</a:t>
                      </a:r>
                      <a:r>
                        <a:rPr lang="de-DE" sz="1800" dirty="0">
                          <a:solidFill>
                            <a:srgbClr val="015092"/>
                          </a:solidFill>
                          <a:latin typeface="Calibri" panose="020F0502020204030204" pitchFamily="34" charset="0"/>
                          <a:cs typeface="Calibri" panose="020F0502020204030204" pitchFamily="34" charset="0"/>
                        </a:rPr>
                        <a:t>, e.g. </a:t>
                      </a:r>
                      <a:r>
                        <a:rPr lang="de-DE" sz="1800" dirty="0" err="1">
                          <a:solidFill>
                            <a:srgbClr val="015092"/>
                          </a:solidFill>
                          <a:latin typeface="Calibri" panose="020F0502020204030204" pitchFamily="34" charset="0"/>
                          <a:cs typeface="Calibri" panose="020F0502020204030204" pitchFamily="34" charset="0"/>
                        </a:rPr>
                        <a:t>bullet</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points</a:t>
                      </a:r>
                      <a:r>
                        <a:rPr lang="de-DE" sz="1800" dirty="0">
                          <a:solidFill>
                            <a:srgbClr val="015092"/>
                          </a:solidFill>
                          <a:latin typeface="Calibri" panose="020F0502020204030204" pitchFamily="34" charset="0"/>
                          <a:cs typeface="Calibri" panose="020F0502020204030204" pitchFamily="34" charset="0"/>
                        </a:rPr>
                        <a:t> and </a:t>
                      </a:r>
                      <a:r>
                        <a:rPr lang="de-DE" sz="1800" dirty="0" err="1">
                          <a:solidFill>
                            <a:srgbClr val="015092"/>
                          </a:solidFill>
                          <a:latin typeface="Calibri" panose="020F0502020204030204" pitchFamily="34" charset="0"/>
                          <a:cs typeface="Calibri" panose="020F0502020204030204" pitchFamily="34" charset="0"/>
                        </a:rPr>
                        <a:t>enumerations</a:t>
                      </a:r>
                      <a:r>
                        <a:rPr lang="de-DE" sz="1800" dirty="0">
                          <a:solidFill>
                            <a:srgbClr val="015092"/>
                          </a:solidFill>
                          <a:latin typeface="Calibri" panose="020F0502020204030204" pitchFamily="34" charset="0"/>
                          <a:cs typeface="Calibri" panose="020F0502020204030204"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20000"/>
                      </a:schemeClr>
                    </a:solidFill>
                  </a:tcPr>
                </a:tc>
                <a:extLst>
                  <a:ext uri="{0D108BD9-81ED-4DB2-BD59-A6C34878D82A}">
                    <a16:rowId xmlns:a16="http://schemas.microsoft.com/office/drawing/2014/main" val="2331007764"/>
                  </a:ext>
                </a:extLst>
              </a:tr>
            </a:tbl>
          </a:graphicData>
        </a:graphic>
      </p:graphicFrame>
    </p:spTree>
    <p:extLst>
      <p:ext uri="{BB962C8B-B14F-4D97-AF65-F5344CB8AC3E}">
        <p14:creationId xmlns:p14="http://schemas.microsoft.com/office/powerpoint/2010/main" val="3479354193"/>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3" name="Inhaltsplatzhalter 1">
            <a:extLst>
              <a:ext uri="{FF2B5EF4-FFF2-40B4-BE49-F238E27FC236}">
                <a16:creationId xmlns:a16="http://schemas.microsoft.com/office/drawing/2014/main" id="{63F95587-91DB-574E-BF98-C631A8B7FEB8}"/>
              </a:ext>
            </a:extLst>
          </p:cNvPr>
          <p:cNvSpPr>
            <a:spLocks noGrp="1"/>
          </p:cNvSpPr>
          <p:nvPr>
            <p:ph idx="4294967295"/>
          </p:nvPr>
        </p:nvSpPr>
        <p:spPr>
          <a:xfrm>
            <a:off x="359864" y="1124744"/>
            <a:ext cx="11521546" cy="3311810"/>
          </a:xfrm>
        </p:spPr>
        <p:txBody>
          <a:bodyPr numCol="2" spcCol="216000">
            <a:normAutofit/>
          </a:bodyPr>
          <a:lstStyle/>
          <a:p>
            <a:pPr marL="342900" indent="-342900">
              <a:lnSpc>
                <a:spcPct val="120000"/>
              </a:lnSpc>
              <a:buClr>
                <a:srgbClr val="707F86"/>
              </a:buClr>
              <a:buFont typeface="+mj-lt"/>
              <a:buAutoNum type="arabicParenBoth"/>
            </a:pPr>
            <a:r>
              <a:rPr lang="en-US" dirty="0"/>
              <a:t>The size of this copy will adapt automatically, depending on how many words you insert or write. If the size of the copy appears too small – rather try editing the text than </a:t>
            </a:r>
            <a:r>
              <a:rPr lang="en-US" dirty="0" err="1"/>
              <a:t>maximising</a:t>
            </a:r>
            <a:r>
              <a:rPr lang="en-US" dirty="0"/>
              <a:t> the size of the text box. </a:t>
            </a:r>
          </a:p>
          <a:p>
            <a:pPr marL="342900" indent="-342900">
              <a:lnSpc>
                <a:spcPct val="120000"/>
              </a:lnSpc>
              <a:buClr>
                <a:srgbClr val="707F86"/>
              </a:buClr>
              <a:buFont typeface="+mj-lt"/>
              <a:buAutoNum type="arabicParenBoth"/>
            </a:pPr>
            <a:r>
              <a:rPr lang="de-DE" dirty="0"/>
              <a:t>In </a:t>
            </a:r>
            <a:r>
              <a:rPr lang="de-DE" dirty="0" err="1"/>
              <a:t>general</a:t>
            </a:r>
            <a:r>
              <a:rPr lang="de-DE" dirty="0"/>
              <a:t>, </a:t>
            </a:r>
            <a:r>
              <a:rPr lang="de-DE" dirty="0" err="1"/>
              <a:t>it</a:t>
            </a:r>
            <a:r>
              <a:rPr lang="de-DE" dirty="0"/>
              <a:t> </a:t>
            </a:r>
            <a:r>
              <a:rPr lang="de-DE" dirty="0" err="1"/>
              <a:t>is</a:t>
            </a:r>
            <a:r>
              <a:rPr lang="de-DE" dirty="0"/>
              <a:t> a </a:t>
            </a:r>
            <a:r>
              <a:rPr lang="de-DE" dirty="0" err="1"/>
              <a:t>good</a:t>
            </a:r>
            <a:r>
              <a:rPr lang="de-DE" dirty="0"/>
              <a:t> </a:t>
            </a:r>
            <a:r>
              <a:rPr lang="de-DE" dirty="0" err="1"/>
              <a:t>idea</a:t>
            </a:r>
            <a:r>
              <a:rPr lang="de-DE" dirty="0"/>
              <a:t> just </a:t>
            </a:r>
            <a:r>
              <a:rPr lang="de-DE" dirty="0" err="1"/>
              <a:t>to</a:t>
            </a:r>
            <a:r>
              <a:rPr lang="de-DE" dirty="0"/>
              <a:t> </a:t>
            </a:r>
            <a:r>
              <a:rPr lang="de-DE" dirty="0" err="1"/>
              <a:t>provide</a:t>
            </a:r>
            <a:r>
              <a:rPr lang="de-DE" dirty="0"/>
              <a:t> </a:t>
            </a:r>
            <a:r>
              <a:rPr lang="de-DE" dirty="0" err="1"/>
              <a:t>abstracts</a:t>
            </a:r>
            <a:r>
              <a:rPr lang="de-DE" dirty="0"/>
              <a:t> - </a:t>
            </a:r>
            <a:r>
              <a:rPr lang="de-DE" dirty="0" err="1"/>
              <a:t>this</a:t>
            </a:r>
            <a:r>
              <a:rPr lang="de-DE" dirty="0"/>
              <a:t> </a:t>
            </a:r>
            <a:r>
              <a:rPr lang="de-DE" dirty="0" err="1"/>
              <a:t>is</a:t>
            </a:r>
            <a:r>
              <a:rPr lang="de-DE" dirty="0"/>
              <a:t> a screen </a:t>
            </a:r>
            <a:r>
              <a:rPr lang="de-DE" dirty="0" err="1"/>
              <a:t>presentation</a:t>
            </a:r>
            <a:r>
              <a:rPr lang="de-DE" dirty="0"/>
              <a:t>, and </a:t>
            </a:r>
            <a:r>
              <a:rPr lang="de-DE" dirty="0" err="1"/>
              <a:t>nobody</a:t>
            </a:r>
            <a:r>
              <a:rPr lang="de-DE" dirty="0"/>
              <a:t> </a:t>
            </a:r>
            <a:r>
              <a:rPr lang="de-DE" dirty="0" err="1"/>
              <a:t>likes</a:t>
            </a:r>
            <a:r>
              <a:rPr lang="de-DE" dirty="0"/>
              <a:t> </a:t>
            </a:r>
            <a:r>
              <a:rPr lang="de-DE" dirty="0" err="1"/>
              <a:t>to</a:t>
            </a:r>
            <a:r>
              <a:rPr lang="de-DE" dirty="0"/>
              <a:t> </a:t>
            </a:r>
            <a:r>
              <a:rPr lang="de-DE" dirty="0" err="1"/>
              <a:t>read</a:t>
            </a:r>
            <a:r>
              <a:rPr lang="de-DE" dirty="0"/>
              <a:t> </a:t>
            </a:r>
            <a:r>
              <a:rPr lang="de-DE" dirty="0" err="1"/>
              <a:t>much</a:t>
            </a:r>
            <a:r>
              <a:rPr lang="de-DE" dirty="0"/>
              <a:t> </a:t>
            </a:r>
            <a:r>
              <a:rPr lang="de-DE" dirty="0" err="1"/>
              <a:t>text</a:t>
            </a:r>
            <a:r>
              <a:rPr lang="de-DE" dirty="0"/>
              <a:t> on </a:t>
            </a:r>
            <a:r>
              <a:rPr lang="de-DE" dirty="0" err="1"/>
              <a:t>the</a:t>
            </a:r>
            <a:r>
              <a:rPr lang="de-DE" dirty="0"/>
              <a:t> screen. </a:t>
            </a:r>
          </a:p>
          <a:p>
            <a:pPr marL="342900" indent="-342900">
              <a:lnSpc>
                <a:spcPct val="120000"/>
              </a:lnSpc>
              <a:buClr>
                <a:srgbClr val="707F86"/>
              </a:buClr>
              <a:buFont typeface="+mj-lt"/>
              <a:buAutoNum type="arabicParenBoth"/>
            </a:pPr>
            <a:endParaRPr lang="de-DE" dirty="0"/>
          </a:p>
          <a:p>
            <a:pPr marL="342900" indent="-342900">
              <a:lnSpc>
                <a:spcPct val="120000"/>
              </a:lnSpc>
              <a:buClr>
                <a:srgbClr val="707F86"/>
              </a:buClr>
              <a:buFont typeface="+mj-lt"/>
              <a:buAutoNum type="arabicParenBoth"/>
            </a:pPr>
            <a:r>
              <a:rPr lang="en-US" dirty="0"/>
              <a:t>Be aware that there is a significant difference between using only the enter-key and using the combination of enter- and shift-key</a:t>
            </a:r>
            <a:r>
              <a:rPr lang="de-DE" dirty="0"/>
              <a:t>.</a:t>
            </a:r>
          </a:p>
          <a:p>
            <a:pPr marL="342900" indent="-342900">
              <a:lnSpc>
                <a:spcPct val="120000"/>
              </a:lnSpc>
              <a:buClr>
                <a:srgbClr val="707F86"/>
              </a:buClr>
              <a:buFont typeface="+mj-lt"/>
              <a:buAutoNum type="arabicParenBoth"/>
            </a:pPr>
            <a:r>
              <a:rPr lang="de-DE" dirty="0"/>
              <a:t>In </a:t>
            </a:r>
            <a:r>
              <a:rPr lang="de-DE" dirty="0" err="1"/>
              <a:t>this</a:t>
            </a:r>
            <a:r>
              <a:rPr lang="de-DE" dirty="0"/>
              <a:t> </a:t>
            </a:r>
            <a:r>
              <a:rPr lang="de-DE" dirty="0" err="1"/>
              <a:t>textbox</a:t>
            </a:r>
            <a:r>
              <a:rPr lang="de-DE" dirty="0"/>
              <a:t>, </a:t>
            </a:r>
            <a:r>
              <a:rPr lang="de-DE" dirty="0" err="1"/>
              <a:t>using</a:t>
            </a:r>
            <a:r>
              <a:rPr lang="de-DE" dirty="0"/>
              <a:t> </a:t>
            </a:r>
            <a:r>
              <a:rPr lang="de-DE" dirty="0" err="1"/>
              <a:t>only</a:t>
            </a:r>
            <a:r>
              <a:rPr lang="de-DE" dirty="0"/>
              <a:t> </a:t>
            </a:r>
            <a:r>
              <a:rPr lang="de-DE" dirty="0" err="1"/>
              <a:t>the</a:t>
            </a:r>
            <a:r>
              <a:rPr lang="de-DE" dirty="0"/>
              <a:t> enter-</a:t>
            </a:r>
            <a:r>
              <a:rPr lang="de-DE" dirty="0" err="1"/>
              <a:t>key</a:t>
            </a:r>
            <a:r>
              <a:rPr lang="de-DE" dirty="0"/>
              <a:t> will </a:t>
            </a:r>
            <a:r>
              <a:rPr lang="de-DE" dirty="0" err="1"/>
              <a:t>create</a:t>
            </a:r>
            <a:r>
              <a:rPr lang="de-DE" dirty="0"/>
              <a:t> a </a:t>
            </a:r>
            <a:r>
              <a:rPr lang="de-DE" dirty="0" err="1"/>
              <a:t>new</a:t>
            </a:r>
            <a:r>
              <a:rPr lang="de-DE" dirty="0"/>
              <a:t> </a:t>
            </a:r>
            <a:r>
              <a:rPr lang="de-DE" dirty="0" err="1"/>
              <a:t>paragraph</a:t>
            </a:r>
            <a:r>
              <a:rPr lang="de-DE" dirty="0"/>
              <a:t>, </a:t>
            </a:r>
            <a:r>
              <a:rPr lang="de-DE" dirty="0" err="1"/>
              <a:t>causing</a:t>
            </a:r>
            <a:r>
              <a:rPr lang="de-DE" dirty="0"/>
              <a:t> a </a:t>
            </a:r>
            <a:r>
              <a:rPr lang="de-DE" dirty="0" err="1"/>
              <a:t>new</a:t>
            </a:r>
            <a:r>
              <a:rPr lang="de-DE" dirty="0"/>
              <a:t> </a:t>
            </a:r>
            <a:r>
              <a:rPr lang="de-DE" dirty="0" err="1"/>
              <a:t>numeration</a:t>
            </a:r>
            <a:r>
              <a:rPr lang="de-DE" dirty="0"/>
              <a:t>. </a:t>
            </a:r>
            <a:br>
              <a:rPr lang="de-DE" dirty="0"/>
            </a:br>
            <a:r>
              <a:rPr lang="de-DE" dirty="0" err="1"/>
              <a:t>If</a:t>
            </a:r>
            <a:r>
              <a:rPr lang="de-DE" dirty="0"/>
              <a:t> </a:t>
            </a:r>
            <a:r>
              <a:rPr lang="de-DE" dirty="0" err="1"/>
              <a:t>you</a:t>
            </a:r>
            <a:r>
              <a:rPr lang="de-DE" dirty="0"/>
              <a:t> </a:t>
            </a:r>
            <a:r>
              <a:rPr lang="de-DE" dirty="0" err="1"/>
              <a:t>only</a:t>
            </a:r>
            <a:r>
              <a:rPr lang="de-DE" dirty="0"/>
              <a:t> </a:t>
            </a:r>
            <a:r>
              <a:rPr lang="de-DE" dirty="0" err="1"/>
              <a:t>want</a:t>
            </a:r>
            <a:r>
              <a:rPr lang="de-DE" dirty="0"/>
              <a:t> </a:t>
            </a:r>
            <a:r>
              <a:rPr lang="de-DE" dirty="0" err="1"/>
              <a:t>to</a:t>
            </a:r>
            <a:r>
              <a:rPr lang="de-DE" dirty="0"/>
              <a:t> </a:t>
            </a:r>
            <a:r>
              <a:rPr lang="de-DE" dirty="0" err="1"/>
              <a:t>start</a:t>
            </a:r>
            <a:r>
              <a:rPr lang="de-DE" dirty="0"/>
              <a:t> </a:t>
            </a:r>
            <a:r>
              <a:rPr lang="de-DE" dirty="0" err="1"/>
              <a:t>the</a:t>
            </a:r>
            <a:r>
              <a:rPr lang="de-DE" dirty="0"/>
              <a:t> </a:t>
            </a:r>
            <a:r>
              <a:rPr lang="de-DE" dirty="0" err="1"/>
              <a:t>text</a:t>
            </a:r>
            <a:r>
              <a:rPr lang="de-DE" dirty="0"/>
              <a:t> in a </a:t>
            </a:r>
            <a:r>
              <a:rPr lang="de-DE" dirty="0" err="1"/>
              <a:t>new</a:t>
            </a:r>
            <a:r>
              <a:rPr lang="de-DE" dirty="0"/>
              <a:t> </a:t>
            </a:r>
            <a:r>
              <a:rPr lang="de-DE" dirty="0" err="1"/>
              <a:t>line</a:t>
            </a:r>
            <a:r>
              <a:rPr lang="de-DE" dirty="0"/>
              <a:t> (like </a:t>
            </a:r>
            <a:r>
              <a:rPr lang="de-DE" dirty="0" err="1"/>
              <a:t>this</a:t>
            </a:r>
            <a:r>
              <a:rPr lang="de-DE" dirty="0"/>
              <a:t> </a:t>
            </a:r>
            <a:r>
              <a:rPr lang="de-DE" dirty="0" err="1"/>
              <a:t>sentence</a:t>
            </a:r>
            <a:r>
              <a:rPr lang="de-DE" dirty="0"/>
              <a:t>) and </a:t>
            </a:r>
            <a:r>
              <a:rPr lang="de-DE" dirty="0" err="1"/>
              <a:t>keep</a:t>
            </a:r>
            <a:r>
              <a:rPr lang="de-DE" dirty="0"/>
              <a:t> </a:t>
            </a:r>
            <a:r>
              <a:rPr lang="de-DE" dirty="0" err="1"/>
              <a:t>the</a:t>
            </a:r>
            <a:r>
              <a:rPr lang="de-DE" dirty="0"/>
              <a:t> </a:t>
            </a:r>
            <a:r>
              <a:rPr lang="de-DE" dirty="0" err="1"/>
              <a:t>numeration</a:t>
            </a:r>
            <a:r>
              <a:rPr lang="de-DE" dirty="0"/>
              <a:t>, </a:t>
            </a:r>
            <a:r>
              <a:rPr lang="de-DE" dirty="0" err="1"/>
              <a:t>use</a:t>
            </a:r>
            <a:r>
              <a:rPr lang="de-DE" dirty="0"/>
              <a:t> shift-</a:t>
            </a:r>
            <a:r>
              <a:rPr lang="de-DE" dirty="0" err="1"/>
              <a:t>enter</a:t>
            </a:r>
            <a:r>
              <a:rPr lang="de-DE" dirty="0"/>
              <a:t>.  </a:t>
            </a:r>
          </a:p>
        </p:txBody>
      </p:sp>
    </p:spTree>
    <p:extLst>
      <p:ext uri="{BB962C8B-B14F-4D97-AF65-F5344CB8AC3E}">
        <p14:creationId xmlns:p14="http://schemas.microsoft.com/office/powerpoint/2010/main" val="2162024341"/>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3" name="Inhaltsplatzhalter 1">
            <a:extLst>
              <a:ext uri="{FF2B5EF4-FFF2-40B4-BE49-F238E27FC236}">
                <a16:creationId xmlns:a16="http://schemas.microsoft.com/office/drawing/2014/main" id="{045ED79A-32AA-D64E-AAD5-54B4B9C4DE4E}"/>
              </a:ext>
            </a:extLst>
          </p:cNvPr>
          <p:cNvSpPr>
            <a:spLocks noGrp="1"/>
          </p:cNvSpPr>
          <p:nvPr>
            <p:ph idx="1"/>
          </p:nvPr>
        </p:nvSpPr>
        <p:spPr>
          <a:xfrm>
            <a:off x="397842" y="939341"/>
            <a:ext cx="11506291" cy="4829919"/>
          </a:xfrm>
        </p:spPr>
        <p:txBody>
          <a:bodyPr/>
          <a:lstStyle>
            <a:lvl1pPr>
              <a:defRPr>
                <a:solidFill>
                  <a:schemeClr val="tx1">
                    <a:lumMod val="50000"/>
                  </a:schemeClr>
                </a:solidFill>
              </a:defRPr>
            </a:lvl1pPr>
          </a:lstStyle>
          <a:p>
            <a:r>
              <a:rPr lang="de-DE" dirty="0">
                <a:solidFill>
                  <a:srgbClr val="0F218B"/>
                </a:solidFill>
              </a:rPr>
              <a:t>Headline 3 – Edit </a:t>
            </a:r>
            <a:r>
              <a:rPr lang="de-DE" dirty="0" err="1">
                <a:solidFill>
                  <a:srgbClr val="0F218B"/>
                </a:solidFill>
              </a:rPr>
              <a:t>text</a:t>
            </a:r>
            <a:r>
              <a:rPr lang="de-DE" dirty="0">
                <a:solidFill>
                  <a:srgbClr val="0F218B"/>
                </a:solidFill>
              </a:rPr>
              <a:t> </a:t>
            </a:r>
            <a:r>
              <a:rPr lang="de-DE" dirty="0" err="1">
                <a:solidFill>
                  <a:srgbClr val="0F218B"/>
                </a:solidFill>
              </a:rPr>
              <a:t>here</a:t>
            </a:r>
            <a:r>
              <a:rPr lang="de-DE" dirty="0">
                <a:solidFill>
                  <a:srgbClr val="0F218B"/>
                </a:solidFill>
              </a:rPr>
              <a:t>.</a:t>
            </a:r>
            <a:endParaRPr lang="de-DE" i="1" dirty="0">
              <a:solidFill>
                <a:srgbClr val="0F218B"/>
              </a:solidFill>
            </a:endParaRPr>
          </a:p>
        </p:txBody>
      </p:sp>
      <p:grpSp>
        <p:nvGrpSpPr>
          <p:cNvPr id="4" name="Group 3553" title="6-Monats-Zeitleiste Platzhalter">
            <a:extLst>
              <a:ext uri="{FF2B5EF4-FFF2-40B4-BE49-F238E27FC236}">
                <a16:creationId xmlns:a16="http://schemas.microsoft.com/office/drawing/2014/main" id="{104D80E7-590A-6F45-BD68-8611B65301C7}"/>
              </a:ext>
            </a:extLst>
          </p:cNvPr>
          <p:cNvGrpSpPr/>
          <p:nvPr userDrawn="1"/>
        </p:nvGrpSpPr>
        <p:grpSpPr>
          <a:xfrm>
            <a:off x="1811339" y="2381327"/>
            <a:ext cx="8569325" cy="3224119"/>
            <a:chOff x="0" y="359738"/>
            <a:chExt cx="10490200" cy="5139089"/>
          </a:xfrm>
        </p:grpSpPr>
        <p:grpSp>
          <p:nvGrpSpPr>
            <p:cNvPr id="6" name="Group 3530">
              <a:extLst>
                <a:ext uri="{FF2B5EF4-FFF2-40B4-BE49-F238E27FC236}">
                  <a16:creationId xmlns:a16="http://schemas.microsoft.com/office/drawing/2014/main" id="{0F489A34-EB0D-9844-8E5C-68A73CD91E77}"/>
                </a:ext>
              </a:extLst>
            </p:cNvPr>
            <p:cNvGrpSpPr/>
            <p:nvPr/>
          </p:nvGrpSpPr>
          <p:grpSpPr>
            <a:xfrm>
              <a:off x="463551" y="803442"/>
              <a:ext cx="5797974" cy="4695385"/>
              <a:chOff x="545" y="358575"/>
              <a:chExt cx="5797973" cy="4695384"/>
            </a:xfrm>
          </p:grpSpPr>
          <p:sp>
            <p:nvSpPr>
              <p:cNvPr id="15" name="Shape 3525">
                <a:extLst>
                  <a:ext uri="{FF2B5EF4-FFF2-40B4-BE49-F238E27FC236}">
                    <a16:creationId xmlns:a16="http://schemas.microsoft.com/office/drawing/2014/main" id="{A153CEA7-30AE-F849-A6F4-864E0256893E}"/>
                  </a:ext>
                </a:extLst>
              </p:cNvPr>
              <p:cNvSpPr/>
              <p:nvPr/>
            </p:nvSpPr>
            <p:spPr>
              <a:xfrm flipV="1">
                <a:off x="545" y="358575"/>
                <a:ext cx="0" cy="2410322"/>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6" name="Shape 3526">
                <a:extLst>
                  <a:ext uri="{FF2B5EF4-FFF2-40B4-BE49-F238E27FC236}">
                    <a16:creationId xmlns:a16="http://schemas.microsoft.com/office/drawing/2014/main" id="{60C53EF1-C062-D545-8D50-5E5A151EAEF2}"/>
                  </a:ext>
                </a:extLst>
              </p:cNvPr>
              <p:cNvSpPr/>
              <p:nvPr/>
            </p:nvSpPr>
            <p:spPr>
              <a:xfrm flipV="1">
                <a:off x="755773" y="1567594"/>
                <a:ext cx="0" cy="1201303"/>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7" name="Shape 3527">
                <a:extLst>
                  <a:ext uri="{FF2B5EF4-FFF2-40B4-BE49-F238E27FC236}">
                    <a16:creationId xmlns:a16="http://schemas.microsoft.com/office/drawing/2014/main" id="{13DFF85B-1393-F24D-B481-3D1EF145FDA3}"/>
                  </a:ext>
                </a:extLst>
              </p:cNvPr>
              <p:cNvSpPr/>
              <p:nvPr/>
            </p:nvSpPr>
            <p:spPr>
              <a:xfrm flipV="1">
                <a:off x="5798518" y="721344"/>
                <a:ext cx="0" cy="2047552"/>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8" name="Shape 3528">
                <a:extLst>
                  <a:ext uri="{FF2B5EF4-FFF2-40B4-BE49-F238E27FC236}">
                    <a16:creationId xmlns:a16="http://schemas.microsoft.com/office/drawing/2014/main" id="{DC0087D8-03A9-6944-85A2-0EFC81E8E914}"/>
                  </a:ext>
                </a:extLst>
              </p:cNvPr>
              <p:cNvSpPr/>
              <p:nvPr/>
            </p:nvSpPr>
            <p:spPr>
              <a:xfrm>
                <a:off x="1608725" y="3274911"/>
                <a:ext cx="0" cy="1779048"/>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9" name="Shape 3529">
                <a:extLst>
                  <a:ext uri="{FF2B5EF4-FFF2-40B4-BE49-F238E27FC236}">
                    <a16:creationId xmlns:a16="http://schemas.microsoft.com/office/drawing/2014/main" id="{DECA1AED-351A-F54C-8939-BE1935F59845}"/>
                  </a:ext>
                </a:extLst>
              </p:cNvPr>
              <p:cNvSpPr/>
              <p:nvPr/>
            </p:nvSpPr>
            <p:spPr>
              <a:xfrm>
                <a:off x="4459938" y="3274911"/>
                <a:ext cx="0" cy="909640"/>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grpSp>
        <p:grpSp>
          <p:nvGrpSpPr>
            <p:cNvPr id="7" name="Group 3537">
              <a:extLst>
                <a:ext uri="{FF2B5EF4-FFF2-40B4-BE49-F238E27FC236}">
                  <a16:creationId xmlns:a16="http://schemas.microsoft.com/office/drawing/2014/main" id="{A90B8DDB-C27F-1A4D-B381-D7862AAE7931}"/>
                </a:ext>
              </a:extLst>
            </p:cNvPr>
            <p:cNvGrpSpPr/>
            <p:nvPr/>
          </p:nvGrpSpPr>
          <p:grpSpPr>
            <a:xfrm>
              <a:off x="0" y="3216502"/>
              <a:ext cx="10490200" cy="508001"/>
              <a:chOff x="0" y="0"/>
              <a:chExt cx="10490200" cy="508000"/>
            </a:xfrm>
          </p:grpSpPr>
          <p:sp>
            <p:nvSpPr>
              <p:cNvPr id="9" name="Shape 3531">
                <a:extLst>
                  <a:ext uri="{FF2B5EF4-FFF2-40B4-BE49-F238E27FC236}">
                    <a16:creationId xmlns:a16="http://schemas.microsoft.com/office/drawing/2014/main" id="{11C1F5E3-318A-7F41-9327-18EA7D1F2420}"/>
                  </a:ext>
                </a:extLst>
              </p:cNvPr>
              <p:cNvSpPr/>
              <p:nvPr/>
            </p:nvSpPr>
            <p:spPr>
              <a:xfrm>
                <a:off x="1793240" y="0"/>
                <a:ext cx="1524001" cy="508000"/>
              </a:xfrm>
              <a:prstGeom prst="rect">
                <a:avLst/>
              </a:prstGeom>
              <a:solidFill>
                <a:srgbClr val="51A1D2">
                  <a:alpha val="80000"/>
                </a:srgbClr>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dirty="0" err="1">
                    <a:latin typeface="Calibri" panose="020F0502020204030204" pitchFamily="34" charset="0"/>
                    <a:cs typeface="Calibri" panose="020F0502020204030204" pitchFamily="34" charset="0"/>
                  </a:rPr>
                  <a:t>February</a:t>
                </a:r>
                <a:endParaRPr lang="de-DE" sz="1400" cap="none" dirty="0">
                  <a:latin typeface="Calibri" panose="020F0502020204030204" pitchFamily="34" charset="0"/>
                  <a:cs typeface="Calibri" panose="020F0502020204030204" pitchFamily="34" charset="0"/>
                </a:endParaRPr>
              </a:p>
            </p:txBody>
          </p:sp>
          <p:sp>
            <p:nvSpPr>
              <p:cNvPr id="10" name="Shape 3532">
                <a:extLst>
                  <a:ext uri="{FF2B5EF4-FFF2-40B4-BE49-F238E27FC236}">
                    <a16:creationId xmlns:a16="http://schemas.microsoft.com/office/drawing/2014/main" id="{0CAAF65E-76F6-2A43-B9EB-D5012C50B795}"/>
                  </a:ext>
                </a:extLst>
              </p:cNvPr>
              <p:cNvSpPr/>
              <p:nvPr/>
            </p:nvSpPr>
            <p:spPr>
              <a:xfrm>
                <a:off x="3586479" y="0"/>
                <a:ext cx="1524001" cy="508000"/>
              </a:xfrm>
              <a:prstGeom prst="rect">
                <a:avLst/>
              </a:pr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dirty="0">
                    <a:latin typeface="Calibri" panose="020F0502020204030204" pitchFamily="34" charset="0"/>
                    <a:cs typeface="Calibri" panose="020F0502020204030204" pitchFamily="34" charset="0"/>
                  </a:rPr>
                  <a:t>March</a:t>
                </a:r>
                <a:endParaRPr sz="1400" dirty="0">
                  <a:latin typeface="Calibri" panose="020F0502020204030204" pitchFamily="34" charset="0"/>
                  <a:cs typeface="Calibri" panose="020F0502020204030204" pitchFamily="34" charset="0"/>
                </a:endParaRPr>
              </a:p>
            </p:txBody>
          </p:sp>
          <p:sp>
            <p:nvSpPr>
              <p:cNvPr id="11" name="Shape 3533">
                <a:extLst>
                  <a:ext uri="{FF2B5EF4-FFF2-40B4-BE49-F238E27FC236}">
                    <a16:creationId xmlns:a16="http://schemas.microsoft.com/office/drawing/2014/main" id="{07E0612B-2EE4-D94B-B9D5-7C3647E11828}"/>
                  </a:ext>
                </a:extLst>
              </p:cNvPr>
              <p:cNvSpPr/>
              <p:nvPr/>
            </p:nvSpPr>
            <p:spPr>
              <a:xfrm>
                <a:off x="5379719" y="0"/>
                <a:ext cx="1524001" cy="508000"/>
              </a:xfrm>
              <a:prstGeom prst="rect">
                <a:avLst/>
              </a:prstGeom>
              <a:solidFill>
                <a:schemeClr val="accent3"/>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dirty="0">
                    <a:latin typeface="Calibri" panose="020F0502020204030204" pitchFamily="34" charset="0"/>
                    <a:cs typeface="Calibri" panose="020F0502020204030204" pitchFamily="34" charset="0"/>
                  </a:rPr>
                  <a:t>April</a:t>
                </a:r>
              </a:p>
            </p:txBody>
          </p:sp>
          <p:sp>
            <p:nvSpPr>
              <p:cNvPr id="12" name="Shape 3534">
                <a:extLst>
                  <a:ext uri="{FF2B5EF4-FFF2-40B4-BE49-F238E27FC236}">
                    <a16:creationId xmlns:a16="http://schemas.microsoft.com/office/drawing/2014/main" id="{A49F006A-263E-B749-84F7-45EC0200E53B}"/>
                  </a:ext>
                </a:extLst>
              </p:cNvPr>
              <p:cNvSpPr/>
              <p:nvPr/>
            </p:nvSpPr>
            <p:spPr>
              <a:xfrm>
                <a:off x="7172959" y="0"/>
                <a:ext cx="1524001" cy="508000"/>
              </a:xfrm>
              <a:prstGeom prst="rect">
                <a:avLst/>
              </a:prstGeom>
              <a:solidFill>
                <a:srgbClr val="313131">
                  <a:alpha val="80000"/>
                </a:srgbClr>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dirty="0">
                    <a:latin typeface="Calibri" panose="020F0502020204030204" pitchFamily="34" charset="0"/>
                    <a:cs typeface="Calibri" panose="020F0502020204030204" pitchFamily="34" charset="0"/>
                  </a:rPr>
                  <a:t>May</a:t>
                </a:r>
              </a:p>
            </p:txBody>
          </p:sp>
          <p:sp>
            <p:nvSpPr>
              <p:cNvPr id="13" name="Shape 3535">
                <a:extLst>
                  <a:ext uri="{FF2B5EF4-FFF2-40B4-BE49-F238E27FC236}">
                    <a16:creationId xmlns:a16="http://schemas.microsoft.com/office/drawing/2014/main" id="{F74572F9-391D-914E-9B18-1442CC5747BA}"/>
                  </a:ext>
                </a:extLst>
              </p:cNvPr>
              <p:cNvSpPr/>
              <p:nvPr/>
            </p:nvSpPr>
            <p:spPr>
              <a:xfrm>
                <a:off x="8966200" y="0"/>
                <a:ext cx="1524000" cy="508000"/>
              </a:xfrm>
              <a:prstGeom prst="rect">
                <a:avLst/>
              </a:prstGeom>
              <a:solidFill>
                <a:srgbClr val="313131">
                  <a:alpha val="60000"/>
                </a:srgbClr>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dirty="0">
                    <a:latin typeface="Calibri" panose="020F0502020204030204" pitchFamily="34" charset="0"/>
                    <a:cs typeface="Calibri" panose="020F0502020204030204" pitchFamily="34" charset="0"/>
                  </a:rPr>
                  <a:t>June</a:t>
                </a:r>
              </a:p>
            </p:txBody>
          </p:sp>
          <p:sp>
            <p:nvSpPr>
              <p:cNvPr id="14" name="Shape 3536">
                <a:extLst>
                  <a:ext uri="{FF2B5EF4-FFF2-40B4-BE49-F238E27FC236}">
                    <a16:creationId xmlns:a16="http://schemas.microsoft.com/office/drawing/2014/main" id="{9E60BD2D-E973-D848-94DA-2522289CF023}"/>
                  </a:ext>
                </a:extLst>
              </p:cNvPr>
              <p:cNvSpPr/>
              <p:nvPr/>
            </p:nvSpPr>
            <p:spPr>
              <a:xfrm>
                <a:off x="0" y="0"/>
                <a:ext cx="1524000" cy="508000"/>
              </a:xfrm>
              <a:prstGeom prst="rect">
                <a:avLst/>
              </a:prstGeom>
              <a:solidFill>
                <a:srgbClr val="01509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dirty="0" err="1">
                    <a:latin typeface="Calibri" panose="020F0502020204030204" pitchFamily="34" charset="0"/>
                    <a:cs typeface="Calibri" panose="020F0502020204030204" pitchFamily="34" charset="0"/>
                  </a:rPr>
                  <a:t>January</a:t>
                </a:r>
                <a:endParaRPr sz="1400" dirty="0">
                  <a:latin typeface="Calibri" panose="020F0502020204030204" pitchFamily="34" charset="0"/>
                  <a:cs typeface="Calibri" panose="020F0502020204030204" pitchFamily="34" charset="0"/>
                </a:endParaRPr>
              </a:p>
            </p:txBody>
          </p:sp>
        </p:grpSp>
        <p:sp>
          <p:nvSpPr>
            <p:cNvPr id="8" name="Shape 3538">
              <a:extLst>
                <a:ext uri="{FF2B5EF4-FFF2-40B4-BE49-F238E27FC236}">
                  <a16:creationId xmlns:a16="http://schemas.microsoft.com/office/drawing/2014/main" id="{A6354215-87B2-714D-B863-6578DB1C0933}"/>
                </a:ext>
              </a:extLst>
            </p:cNvPr>
            <p:cNvSpPr/>
            <p:nvPr/>
          </p:nvSpPr>
          <p:spPr>
            <a:xfrm>
              <a:off x="608959" y="359738"/>
              <a:ext cx="493135" cy="8882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sz="2400" dirty="0">
                  <a:solidFill>
                    <a:srgbClr val="015092"/>
                  </a:solidFill>
                  <a:latin typeface="Calibri" panose="020F0502020204030204" pitchFamily="34" charset="0"/>
                  <a:cs typeface="Calibri" panose="020F0502020204030204" pitchFamily="34" charset="0"/>
                </a:rPr>
                <a:t>05</a:t>
              </a:r>
            </a:p>
          </p:txBody>
        </p:sp>
      </p:grpSp>
      <p:sp>
        <p:nvSpPr>
          <p:cNvPr id="20" name="Shape 3538">
            <a:extLst>
              <a:ext uri="{FF2B5EF4-FFF2-40B4-BE49-F238E27FC236}">
                <a16:creationId xmlns:a16="http://schemas.microsoft.com/office/drawing/2014/main" id="{35FD298D-674A-CC48-8F61-37BFAA2B6DB3}"/>
              </a:ext>
            </a:extLst>
          </p:cNvPr>
          <p:cNvSpPr/>
          <p:nvPr userDrawn="1"/>
        </p:nvSpPr>
        <p:spPr>
          <a:xfrm>
            <a:off x="2920857" y="3136102"/>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lang="de-DE" sz="2400" dirty="0">
                <a:solidFill>
                  <a:srgbClr val="015092"/>
                </a:solidFill>
                <a:latin typeface="Calibri" panose="020F0502020204030204" pitchFamily="34" charset="0"/>
                <a:cs typeface="Calibri" panose="020F0502020204030204" pitchFamily="34" charset="0"/>
              </a:rPr>
              <a:t>24</a:t>
            </a:r>
            <a:endParaRPr sz="2400" dirty="0">
              <a:solidFill>
                <a:srgbClr val="015092"/>
              </a:solidFill>
              <a:latin typeface="Calibri" panose="020F0502020204030204" pitchFamily="34" charset="0"/>
              <a:cs typeface="Calibri" panose="020F0502020204030204" pitchFamily="34" charset="0"/>
            </a:endParaRPr>
          </a:p>
        </p:txBody>
      </p:sp>
      <p:sp>
        <p:nvSpPr>
          <p:cNvPr id="21" name="Shape 3538">
            <a:extLst>
              <a:ext uri="{FF2B5EF4-FFF2-40B4-BE49-F238E27FC236}">
                <a16:creationId xmlns:a16="http://schemas.microsoft.com/office/drawing/2014/main" id="{7B384765-BFC7-8A40-914E-EB681AEE534B}"/>
              </a:ext>
            </a:extLst>
          </p:cNvPr>
          <p:cNvSpPr/>
          <p:nvPr userDrawn="1"/>
        </p:nvSpPr>
        <p:spPr>
          <a:xfrm>
            <a:off x="7061317" y="2606675"/>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lang="de-DE" sz="2400" dirty="0">
                <a:solidFill>
                  <a:srgbClr val="015092"/>
                </a:solidFill>
                <a:latin typeface="Calibri" panose="020F0502020204030204" pitchFamily="34" charset="0"/>
                <a:cs typeface="Calibri" panose="020F0502020204030204" pitchFamily="34" charset="0"/>
              </a:rPr>
              <a:t>19</a:t>
            </a:r>
            <a:endParaRPr sz="2400" dirty="0">
              <a:solidFill>
                <a:srgbClr val="015092"/>
              </a:solidFill>
              <a:latin typeface="Calibri" panose="020F0502020204030204" pitchFamily="34" charset="0"/>
              <a:cs typeface="Calibri" panose="020F0502020204030204" pitchFamily="34" charset="0"/>
            </a:endParaRPr>
          </a:p>
        </p:txBody>
      </p:sp>
      <p:sp>
        <p:nvSpPr>
          <p:cNvPr id="22" name="Shape 3538">
            <a:extLst>
              <a:ext uri="{FF2B5EF4-FFF2-40B4-BE49-F238E27FC236}">
                <a16:creationId xmlns:a16="http://schemas.microsoft.com/office/drawing/2014/main" id="{AE2700E5-E78F-094F-96E0-403DD94E3ECA}"/>
              </a:ext>
            </a:extLst>
          </p:cNvPr>
          <p:cNvSpPr/>
          <p:nvPr userDrawn="1"/>
        </p:nvSpPr>
        <p:spPr>
          <a:xfrm>
            <a:off x="3640937" y="5319539"/>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lang="de-DE" sz="2400" dirty="0">
                <a:solidFill>
                  <a:srgbClr val="015092"/>
                </a:solidFill>
                <a:latin typeface="Calibri" panose="020F0502020204030204" pitchFamily="34" charset="0"/>
                <a:cs typeface="Calibri" panose="020F0502020204030204" pitchFamily="34" charset="0"/>
              </a:rPr>
              <a:t>09</a:t>
            </a:r>
            <a:endParaRPr sz="2400" dirty="0">
              <a:solidFill>
                <a:srgbClr val="015092"/>
              </a:solidFill>
              <a:latin typeface="Calibri" panose="020F0502020204030204" pitchFamily="34" charset="0"/>
              <a:cs typeface="Calibri" panose="020F0502020204030204" pitchFamily="34" charset="0"/>
            </a:endParaRPr>
          </a:p>
        </p:txBody>
      </p:sp>
      <p:sp>
        <p:nvSpPr>
          <p:cNvPr id="23" name="Shape 3538">
            <a:extLst>
              <a:ext uri="{FF2B5EF4-FFF2-40B4-BE49-F238E27FC236}">
                <a16:creationId xmlns:a16="http://schemas.microsoft.com/office/drawing/2014/main" id="{D2168131-C3E9-2642-AC6A-FD9DF04C35DF}"/>
              </a:ext>
            </a:extLst>
          </p:cNvPr>
          <p:cNvSpPr/>
          <p:nvPr userDrawn="1"/>
        </p:nvSpPr>
        <p:spPr>
          <a:xfrm>
            <a:off x="5945193" y="4771926"/>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lang="de-DE" sz="2400" dirty="0">
                <a:solidFill>
                  <a:srgbClr val="015092"/>
                </a:solidFill>
                <a:latin typeface="Calibri" panose="020F0502020204030204" pitchFamily="34" charset="0"/>
                <a:cs typeface="Calibri" panose="020F0502020204030204" pitchFamily="34" charset="0"/>
              </a:rPr>
              <a:t>30</a:t>
            </a:r>
            <a:endParaRPr sz="2400" dirty="0">
              <a:solidFill>
                <a:srgbClr val="015092"/>
              </a:solidFill>
              <a:latin typeface="Calibri" panose="020F0502020204030204" pitchFamily="34" charset="0"/>
              <a:cs typeface="Calibri" panose="020F0502020204030204" pitchFamily="34" charset="0"/>
            </a:endParaRPr>
          </a:p>
        </p:txBody>
      </p:sp>
      <p:sp>
        <p:nvSpPr>
          <p:cNvPr id="24" name="Shape 3539">
            <a:extLst>
              <a:ext uri="{FF2B5EF4-FFF2-40B4-BE49-F238E27FC236}">
                <a16:creationId xmlns:a16="http://schemas.microsoft.com/office/drawing/2014/main" id="{9070C1F2-9150-574A-80C7-16A9A88CD69A}"/>
              </a:ext>
            </a:extLst>
          </p:cNvPr>
          <p:cNvSpPr/>
          <p:nvPr userDrawn="1"/>
        </p:nvSpPr>
        <p:spPr>
          <a:xfrm>
            <a:off x="2748663" y="2380866"/>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
        <p:nvSpPr>
          <p:cNvPr id="25" name="Shape 3539">
            <a:extLst>
              <a:ext uri="{FF2B5EF4-FFF2-40B4-BE49-F238E27FC236}">
                <a16:creationId xmlns:a16="http://schemas.microsoft.com/office/drawing/2014/main" id="{F165BDCC-DA70-EC46-9626-3AB83AF24553}"/>
              </a:ext>
            </a:extLst>
          </p:cNvPr>
          <p:cNvSpPr/>
          <p:nvPr userDrawn="1"/>
        </p:nvSpPr>
        <p:spPr>
          <a:xfrm>
            <a:off x="7484962" y="2622989"/>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
        <p:nvSpPr>
          <p:cNvPr id="26" name="Shape 3539">
            <a:extLst>
              <a:ext uri="{FF2B5EF4-FFF2-40B4-BE49-F238E27FC236}">
                <a16:creationId xmlns:a16="http://schemas.microsoft.com/office/drawing/2014/main" id="{79E6AE81-3957-014F-ADD0-951A098602AC}"/>
              </a:ext>
            </a:extLst>
          </p:cNvPr>
          <p:cNvSpPr/>
          <p:nvPr userDrawn="1"/>
        </p:nvSpPr>
        <p:spPr>
          <a:xfrm>
            <a:off x="3374198" y="3154499"/>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
        <p:nvSpPr>
          <p:cNvPr id="27" name="Shape 3539">
            <a:extLst>
              <a:ext uri="{FF2B5EF4-FFF2-40B4-BE49-F238E27FC236}">
                <a16:creationId xmlns:a16="http://schemas.microsoft.com/office/drawing/2014/main" id="{4CDDE768-FC4E-754B-8160-BC3805C4D230}"/>
              </a:ext>
            </a:extLst>
          </p:cNvPr>
          <p:cNvSpPr/>
          <p:nvPr userDrawn="1"/>
        </p:nvSpPr>
        <p:spPr>
          <a:xfrm>
            <a:off x="4061660" y="5339645"/>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
        <p:nvSpPr>
          <p:cNvPr id="28" name="Shape 3539">
            <a:extLst>
              <a:ext uri="{FF2B5EF4-FFF2-40B4-BE49-F238E27FC236}">
                <a16:creationId xmlns:a16="http://schemas.microsoft.com/office/drawing/2014/main" id="{FCEA35DC-17D6-1745-9FC7-F6342C85336C}"/>
              </a:ext>
            </a:extLst>
          </p:cNvPr>
          <p:cNvSpPr/>
          <p:nvPr userDrawn="1"/>
        </p:nvSpPr>
        <p:spPr>
          <a:xfrm>
            <a:off x="6359164" y="4781912"/>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Tree>
    <p:extLst>
      <p:ext uri="{BB962C8B-B14F-4D97-AF65-F5344CB8AC3E}">
        <p14:creationId xmlns:p14="http://schemas.microsoft.com/office/powerpoint/2010/main" val="3848209093"/>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grpSp>
        <p:nvGrpSpPr>
          <p:cNvPr id="3" name="Group 3911" title="Jahres Zeitleiste Platzhalter">
            <a:extLst>
              <a:ext uri="{FF2B5EF4-FFF2-40B4-BE49-F238E27FC236}">
                <a16:creationId xmlns:a16="http://schemas.microsoft.com/office/drawing/2014/main" id="{C9AF7415-8D2A-C940-B919-D2896ED2CC76}"/>
              </a:ext>
            </a:extLst>
          </p:cNvPr>
          <p:cNvGrpSpPr/>
          <p:nvPr userDrawn="1"/>
        </p:nvGrpSpPr>
        <p:grpSpPr>
          <a:xfrm>
            <a:off x="1811524" y="2655243"/>
            <a:ext cx="7397880" cy="2749280"/>
            <a:chOff x="93735" y="581934"/>
            <a:chExt cx="10577686" cy="3930994"/>
          </a:xfrm>
        </p:grpSpPr>
        <p:grpSp>
          <p:nvGrpSpPr>
            <p:cNvPr id="4" name="Group 3892">
              <a:extLst>
                <a:ext uri="{FF2B5EF4-FFF2-40B4-BE49-F238E27FC236}">
                  <a16:creationId xmlns:a16="http://schemas.microsoft.com/office/drawing/2014/main" id="{BF9A743B-F676-5541-B47D-C0037A53680B}"/>
                </a:ext>
              </a:extLst>
            </p:cNvPr>
            <p:cNvGrpSpPr/>
            <p:nvPr/>
          </p:nvGrpSpPr>
          <p:grpSpPr>
            <a:xfrm>
              <a:off x="636627" y="581934"/>
              <a:ext cx="10034794" cy="3930994"/>
              <a:chOff x="6131" y="477113"/>
              <a:chExt cx="10034793" cy="3930992"/>
            </a:xfrm>
          </p:grpSpPr>
          <p:sp>
            <p:nvSpPr>
              <p:cNvPr id="7" name="Shape 3882">
                <a:extLst>
                  <a:ext uri="{FF2B5EF4-FFF2-40B4-BE49-F238E27FC236}">
                    <a16:creationId xmlns:a16="http://schemas.microsoft.com/office/drawing/2014/main" id="{FB374AB2-ACB5-F24F-8D5D-4E70071227EE}"/>
                  </a:ext>
                </a:extLst>
              </p:cNvPr>
              <p:cNvSpPr/>
              <p:nvPr/>
            </p:nvSpPr>
            <p:spPr>
              <a:xfrm flipV="1">
                <a:off x="4975193" y="477113"/>
                <a:ext cx="1" cy="1940560"/>
              </a:xfrm>
              <a:prstGeom prst="line">
                <a:avLst/>
              </a:prstGeom>
              <a:noFill/>
              <a:ln w="63500" cap="flat">
                <a:solidFill>
                  <a:srgbClr val="51A1D2"/>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8" name="Shape 3883">
                <a:extLst>
                  <a:ext uri="{FF2B5EF4-FFF2-40B4-BE49-F238E27FC236}">
                    <a16:creationId xmlns:a16="http://schemas.microsoft.com/office/drawing/2014/main" id="{EA1CE728-B269-1C4E-9B54-82A102A50404}"/>
                  </a:ext>
                </a:extLst>
              </p:cNvPr>
              <p:cNvSpPr/>
              <p:nvPr/>
            </p:nvSpPr>
            <p:spPr>
              <a:xfrm flipV="1">
                <a:off x="6131" y="477113"/>
                <a:ext cx="1" cy="1940560"/>
              </a:xfrm>
              <a:prstGeom prst="line">
                <a:avLst/>
              </a:prstGeom>
              <a:solidFill>
                <a:srgbClr val="015092"/>
              </a:solidFill>
              <a:ln w="63500" cap="flat">
                <a:solidFill>
                  <a:srgbClr val="015092"/>
                </a:solidFill>
                <a:prstDash val="solid"/>
                <a:miter lim="400000"/>
              </a:ln>
              <a:effectLst/>
            </p:spPr>
            <p:txBody>
              <a:bodyPr wrap="square" lIns="50800" tIns="50800" rIns="50800" bIns="50800" numCol="1" anchor="ctr">
                <a:noAutofit/>
              </a:bodyPr>
              <a:lstStyle/>
              <a:p>
                <a:endParaRPr dirty="0">
                  <a:latin typeface="Calibri" panose="020F0502020204030204" pitchFamily="34" charset="0"/>
                  <a:cs typeface="Calibri" panose="020F0502020204030204" pitchFamily="34" charset="0"/>
                </a:endParaRPr>
              </a:p>
            </p:txBody>
          </p:sp>
          <p:sp>
            <p:nvSpPr>
              <p:cNvPr id="9" name="Shape 3884">
                <a:extLst>
                  <a:ext uri="{FF2B5EF4-FFF2-40B4-BE49-F238E27FC236}">
                    <a16:creationId xmlns:a16="http://schemas.microsoft.com/office/drawing/2014/main" id="{7F9696C5-6EFA-3F44-ACCC-A640A163B09E}"/>
                  </a:ext>
                </a:extLst>
              </p:cNvPr>
              <p:cNvSpPr/>
              <p:nvPr/>
            </p:nvSpPr>
            <p:spPr>
              <a:xfrm>
                <a:off x="38737" y="2461556"/>
                <a:ext cx="9911442" cy="0"/>
              </a:xfrm>
              <a:prstGeom prst="line">
                <a:avLst/>
              </a:prstGeom>
              <a:noFill/>
              <a:ln w="63500" cap="flat">
                <a:solidFill>
                  <a:srgbClr val="313131">
                    <a:alpha val="80000"/>
                  </a:srgbClr>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0" name="Shape 3886">
                <a:extLst>
                  <a:ext uri="{FF2B5EF4-FFF2-40B4-BE49-F238E27FC236}">
                    <a16:creationId xmlns:a16="http://schemas.microsoft.com/office/drawing/2014/main" id="{9F291BB0-5EAA-9348-8F11-398FB22080F8}"/>
                  </a:ext>
                </a:extLst>
              </p:cNvPr>
              <p:cNvSpPr/>
              <p:nvPr/>
            </p:nvSpPr>
            <p:spPr>
              <a:xfrm>
                <a:off x="9850422" y="2364572"/>
                <a:ext cx="190502" cy="190501"/>
              </a:xfrm>
              <a:prstGeom prst="ellipse">
                <a:avLst/>
              </a:prstGeom>
              <a:solidFill>
                <a:srgbClr val="313131"/>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1" name="Shape 3887">
                <a:extLst>
                  <a:ext uri="{FF2B5EF4-FFF2-40B4-BE49-F238E27FC236}">
                    <a16:creationId xmlns:a16="http://schemas.microsoft.com/office/drawing/2014/main" id="{BCE477E8-F7BD-0F42-9589-05CBDFAAB18A}"/>
                  </a:ext>
                </a:extLst>
              </p:cNvPr>
              <p:cNvSpPr/>
              <p:nvPr/>
            </p:nvSpPr>
            <p:spPr>
              <a:xfrm>
                <a:off x="2411544" y="2368317"/>
                <a:ext cx="190502" cy="190501"/>
              </a:xfrm>
              <a:prstGeom prst="ellipse">
                <a:avLst/>
              </a:prstGeom>
              <a:solidFill>
                <a:srgbClr val="51A1D2"/>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2" name="Shape 3888">
                <a:extLst>
                  <a:ext uri="{FF2B5EF4-FFF2-40B4-BE49-F238E27FC236}">
                    <a16:creationId xmlns:a16="http://schemas.microsoft.com/office/drawing/2014/main" id="{7429753A-3C9E-B84B-BE29-D4FB586DA37E}"/>
                  </a:ext>
                </a:extLst>
              </p:cNvPr>
              <p:cNvSpPr/>
              <p:nvPr/>
            </p:nvSpPr>
            <p:spPr>
              <a:xfrm>
                <a:off x="4883584" y="2368318"/>
                <a:ext cx="190502" cy="190501"/>
              </a:xfrm>
              <a:prstGeom prst="ellipse">
                <a:avLst/>
              </a:prstGeom>
              <a:solidFill>
                <a:srgbClr val="51A1D2"/>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3" name="Shape 3889">
                <a:extLst>
                  <a:ext uri="{FF2B5EF4-FFF2-40B4-BE49-F238E27FC236}">
                    <a16:creationId xmlns:a16="http://schemas.microsoft.com/office/drawing/2014/main" id="{01F5BD46-1837-2445-81BC-19FA29B81F17}"/>
                  </a:ext>
                </a:extLst>
              </p:cNvPr>
              <p:cNvSpPr/>
              <p:nvPr/>
            </p:nvSpPr>
            <p:spPr>
              <a:xfrm>
                <a:off x="7368877" y="2368318"/>
                <a:ext cx="190502" cy="190501"/>
              </a:xfrm>
              <a:prstGeom prst="ellipse">
                <a:avLst/>
              </a:prstGeom>
              <a:solidFill>
                <a:srgbClr val="313131"/>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4" name="Shape 3890">
                <a:extLst>
                  <a:ext uri="{FF2B5EF4-FFF2-40B4-BE49-F238E27FC236}">
                    <a16:creationId xmlns:a16="http://schemas.microsoft.com/office/drawing/2014/main" id="{38B19469-B9A6-8940-8470-7A36199769F8}"/>
                  </a:ext>
                </a:extLst>
              </p:cNvPr>
              <p:cNvSpPr/>
              <p:nvPr/>
            </p:nvSpPr>
            <p:spPr>
              <a:xfrm flipV="1">
                <a:off x="7451364" y="2463799"/>
                <a:ext cx="1" cy="1940560"/>
              </a:xfrm>
              <a:prstGeom prst="line">
                <a:avLst/>
              </a:prstGeom>
              <a:noFill/>
              <a:ln w="63500" cap="flat">
                <a:solidFill>
                  <a:srgbClr val="313131">
                    <a:alpha val="60000"/>
                  </a:srgbClr>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5" name="Shape 3891">
                <a:extLst>
                  <a:ext uri="{FF2B5EF4-FFF2-40B4-BE49-F238E27FC236}">
                    <a16:creationId xmlns:a16="http://schemas.microsoft.com/office/drawing/2014/main" id="{117DD6A9-A883-E544-9621-C8501B30B3B4}"/>
                  </a:ext>
                </a:extLst>
              </p:cNvPr>
              <p:cNvSpPr/>
              <p:nvPr/>
            </p:nvSpPr>
            <p:spPr>
              <a:xfrm flipV="1">
                <a:off x="2498616" y="2467545"/>
                <a:ext cx="1" cy="1940560"/>
              </a:xfrm>
              <a:prstGeom prst="line">
                <a:avLst/>
              </a:prstGeom>
              <a:noFill/>
              <a:ln w="63500" cap="flat">
                <a:solidFill>
                  <a:srgbClr val="51A1D2"/>
                </a:solidFill>
                <a:prstDash val="solid"/>
                <a:miter lim="400000"/>
              </a:ln>
              <a:effectLst/>
            </p:spPr>
            <p:txBody>
              <a:bodyPr wrap="square" lIns="50800" tIns="50800" rIns="50800" bIns="50800" numCol="1" anchor="ctr">
                <a:noAutofit/>
              </a:bodyPr>
              <a:lstStyle/>
              <a:p>
                <a:endParaRPr dirty="0">
                  <a:latin typeface="Calibri" panose="020F0502020204030204" pitchFamily="34" charset="0"/>
                  <a:cs typeface="Calibri" panose="020F0502020204030204" pitchFamily="34" charset="0"/>
                </a:endParaRPr>
              </a:p>
            </p:txBody>
          </p:sp>
        </p:grpSp>
        <p:sp>
          <p:nvSpPr>
            <p:cNvPr id="6" name="Shape 3904">
              <a:extLst>
                <a:ext uri="{FF2B5EF4-FFF2-40B4-BE49-F238E27FC236}">
                  <a16:creationId xmlns:a16="http://schemas.microsoft.com/office/drawing/2014/main" id="{97E1DA5A-D2AC-CD4A-94FA-4070AD6EB5B4}"/>
                </a:ext>
              </a:extLst>
            </p:cNvPr>
            <p:cNvSpPr/>
            <p:nvPr/>
          </p:nvSpPr>
          <p:spPr>
            <a:xfrm>
              <a:off x="93735" y="1997149"/>
              <a:ext cx="1116503" cy="1116503"/>
            </a:xfrm>
            <a:prstGeom prst="ellipse">
              <a:avLst/>
            </a:prstGeom>
            <a:solidFill>
              <a:srgbClr val="015092"/>
            </a:solidFill>
            <a:ln w="12700" cap="flat">
              <a:solidFill>
                <a:srgbClr val="015092"/>
              </a:solid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pPr algn="ctr"/>
              <a:r>
                <a:rPr sz="1400" b="1" dirty="0">
                  <a:latin typeface="Calibri" panose="020F0502020204030204" pitchFamily="34" charset="0"/>
                  <a:cs typeface="Calibri" panose="020F0502020204030204" pitchFamily="34" charset="0"/>
                </a:rPr>
                <a:t>Start</a:t>
              </a:r>
            </a:p>
          </p:txBody>
        </p:sp>
      </p:grpSp>
      <p:sp>
        <p:nvSpPr>
          <p:cNvPr id="16" name="Shape 3899">
            <a:extLst>
              <a:ext uri="{FF2B5EF4-FFF2-40B4-BE49-F238E27FC236}">
                <a16:creationId xmlns:a16="http://schemas.microsoft.com/office/drawing/2014/main" id="{1C04B757-37FD-8344-9AF0-04B08289508A}"/>
              </a:ext>
            </a:extLst>
          </p:cNvPr>
          <p:cNvSpPr/>
          <p:nvPr userDrawn="1"/>
        </p:nvSpPr>
        <p:spPr>
          <a:xfrm>
            <a:off x="5500456" y="4177891"/>
            <a:ext cx="555807" cy="2055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dirty="0">
                <a:solidFill>
                  <a:srgbClr val="313131"/>
                </a:solidFill>
                <a:latin typeface="Calibri" panose="020F0502020204030204" pitchFamily="34" charset="0"/>
                <a:cs typeface="Calibri" panose="020F0502020204030204" pitchFamily="34" charset="0"/>
              </a:rPr>
              <a:t>20</a:t>
            </a:r>
            <a:r>
              <a:rPr lang="de-DE" sz="1400" b="1" dirty="0">
                <a:solidFill>
                  <a:srgbClr val="313131"/>
                </a:solidFill>
                <a:latin typeface="Calibri" panose="020F0502020204030204" pitchFamily="34" charset="0"/>
                <a:cs typeface="Calibri" panose="020F0502020204030204" pitchFamily="34" charset="0"/>
              </a:rPr>
              <a:t>19</a:t>
            </a:r>
            <a:endParaRPr sz="1400" b="1" dirty="0">
              <a:solidFill>
                <a:srgbClr val="313131"/>
              </a:solidFill>
              <a:latin typeface="Calibri" panose="020F0502020204030204" pitchFamily="34" charset="0"/>
              <a:cs typeface="Calibri" panose="020F0502020204030204" pitchFamily="34" charset="0"/>
            </a:endParaRPr>
          </a:p>
        </p:txBody>
      </p:sp>
      <p:sp>
        <p:nvSpPr>
          <p:cNvPr id="17" name="Shape 3899">
            <a:extLst>
              <a:ext uri="{FF2B5EF4-FFF2-40B4-BE49-F238E27FC236}">
                <a16:creationId xmlns:a16="http://schemas.microsoft.com/office/drawing/2014/main" id="{68276EE8-CA57-2346-9CCF-A025AFF6855B}"/>
              </a:ext>
            </a:extLst>
          </p:cNvPr>
          <p:cNvSpPr/>
          <p:nvPr userDrawn="1"/>
        </p:nvSpPr>
        <p:spPr>
          <a:xfrm>
            <a:off x="8958826" y="4177891"/>
            <a:ext cx="488973" cy="2055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dirty="0">
                <a:solidFill>
                  <a:srgbClr val="313131"/>
                </a:solidFill>
                <a:latin typeface="Calibri" panose="020F0502020204030204" pitchFamily="34" charset="0"/>
                <a:cs typeface="Calibri" panose="020F0502020204030204" pitchFamily="34" charset="0"/>
              </a:rPr>
              <a:t>20</a:t>
            </a:r>
            <a:r>
              <a:rPr lang="de-DE" sz="1400" b="1" dirty="0">
                <a:solidFill>
                  <a:srgbClr val="313131"/>
                </a:solidFill>
                <a:latin typeface="Calibri" panose="020F0502020204030204" pitchFamily="34" charset="0"/>
                <a:cs typeface="Calibri" panose="020F0502020204030204" pitchFamily="34" charset="0"/>
              </a:rPr>
              <a:t>21</a:t>
            </a:r>
            <a:endParaRPr sz="1400" b="1" dirty="0">
              <a:solidFill>
                <a:srgbClr val="313131"/>
              </a:solidFill>
              <a:latin typeface="Calibri" panose="020F0502020204030204" pitchFamily="34" charset="0"/>
              <a:cs typeface="Calibri" panose="020F0502020204030204" pitchFamily="34" charset="0"/>
            </a:endParaRPr>
          </a:p>
        </p:txBody>
      </p:sp>
      <p:sp>
        <p:nvSpPr>
          <p:cNvPr id="18" name="Shape 3899">
            <a:extLst>
              <a:ext uri="{FF2B5EF4-FFF2-40B4-BE49-F238E27FC236}">
                <a16:creationId xmlns:a16="http://schemas.microsoft.com/office/drawing/2014/main" id="{23DE72D4-878E-2144-A9D3-A42389C2E721}"/>
              </a:ext>
            </a:extLst>
          </p:cNvPr>
          <p:cNvSpPr/>
          <p:nvPr userDrawn="1"/>
        </p:nvSpPr>
        <p:spPr>
          <a:xfrm>
            <a:off x="3746385" y="3735364"/>
            <a:ext cx="549411" cy="2055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dirty="0">
                <a:solidFill>
                  <a:srgbClr val="313131"/>
                </a:solidFill>
                <a:latin typeface="Calibri" panose="020F0502020204030204" pitchFamily="34" charset="0"/>
                <a:cs typeface="Calibri" panose="020F0502020204030204" pitchFamily="34" charset="0"/>
              </a:rPr>
              <a:t>20</a:t>
            </a:r>
            <a:r>
              <a:rPr lang="de-DE" sz="1400" b="1" dirty="0">
                <a:solidFill>
                  <a:srgbClr val="313131"/>
                </a:solidFill>
                <a:latin typeface="Calibri" panose="020F0502020204030204" pitchFamily="34" charset="0"/>
                <a:cs typeface="Calibri" panose="020F0502020204030204" pitchFamily="34" charset="0"/>
              </a:rPr>
              <a:t>18</a:t>
            </a:r>
            <a:endParaRPr sz="1400" b="1" dirty="0">
              <a:solidFill>
                <a:srgbClr val="313131"/>
              </a:solidFill>
              <a:latin typeface="Calibri" panose="020F0502020204030204" pitchFamily="34" charset="0"/>
              <a:cs typeface="Calibri" panose="020F0502020204030204" pitchFamily="34" charset="0"/>
            </a:endParaRPr>
          </a:p>
        </p:txBody>
      </p:sp>
      <p:sp>
        <p:nvSpPr>
          <p:cNvPr id="19" name="Shape 3899">
            <a:extLst>
              <a:ext uri="{FF2B5EF4-FFF2-40B4-BE49-F238E27FC236}">
                <a16:creationId xmlns:a16="http://schemas.microsoft.com/office/drawing/2014/main" id="{6FE0A369-2E74-4C41-9332-CEA1A3F8CAA5}"/>
              </a:ext>
            </a:extLst>
          </p:cNvPr>
          <p:cNvSpPr/>
          <p:nvPr userDrawn="1"/>
        </p:nvSpPr>
        <p:spPr>
          <a:xfrm>
            <a:off x="7204755" y="3735364"/>
            <a:ext cx="566327" cy="2055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dirty="0">
                <a:solidFill>
                  <a:srgbClr val="313131"/>
                </a:solidFill>
                <a:latin typeface="Calibri" panose="020F0502020204030204" pitchFamily="34" charset="0"/>
                <a:cs typeface="Calibri" panose="020F0502020204030204" pitchFamily="34" charset="0"/>
              </a:rPr>
              <a:t>20</a:t>
            </a:r>
            <a:r>
              <a:rPr lang="en-US" sz="1400" b="1" dirty="0">
                <a:solidFill>
                  <a:srgbClr val="313131"/>
                </a:solidFill>
                <a:latin typeface="Calibri" panose="020F0502020204030204" pitchFamily="34" charset="0"/>
                <a:cs typeface="Calibri" panose="020F0502020204030204" pitchFamily="34" charset="0"/>
              </a:rPr>
              <a:t>20</a:t>
            </a:r>
            <a:endParaRPr sz="1400" b="1" dirty="0">
              <a:solidFill>
                <a:srgbClr val="313131"/>
              </a:solidFill>
              <a:latin typeface="Calibri" panose="020F0502020204030204" pitchFamily="34" charset="0"/>
              <a:cs typeface="Calibri" panose="020F0502020204030204" pitchFamily="34" charset="0"/>
            </a:endParaRPr>
          </a:p>
        </p:txBody>
      </p:sp>
      <p:sp>
        <p:nvSpPr>
          <p:cNvPr id="20" name="Shape 3538">
            <a:extLst>
              <a:ext uri="{FF2B5EF4-FFF2-40B4-BE49-F238E27FC236}">
                <a16:creationId xmlns:a16="http://schemas.microsoft.com/office/drawing/2014/main" id="{6218F089-DA01-8A49-B7EB-18202B0E694E}"/>
              </a:ext>
            </a:extLst>
          </p:cNvPr>
          <p:cNvSpPr/>
          <p:nvPr userDrawn="1"/>
        </p:nvSpPr>
        <p:spPr>
          <a:xfrm>
            <a:off x="5819509" y="2475684"/>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lang="de-DE" sz="2400" dirty="0">
                <a:solidFill>
                  <a:srgbClr val="015092"/>
                </a:solidFill>
                <a:latin typeface="Calibri" panose="020F0502020204030204" pitchFamily="34" charset="0"/>
                <a:cs typeface="Calibri" panose="020F0502020204030204" pitchFamily="34" charset="0"/>
              </a:rPr>
              <a:t>11</a:t>
            </a:r>
            <a:endParaRPr sz="2400" dirty="0">
              <a:solidFill>
                <a:srgbClr val="015092"/>
              </a:solidFill>
              <a:latin typeface="Calibri" panose="020F0502020204030204" pitchFamily="34" charset="0"/>
              <a:cs typeface="Calibri" panose="020F0502020204030204" pitchFamily="34" charset="0"/>
            </a:endParaRPr>
          </a:p>
        </p:txBody>
      </p:sp>
      <p:sp>
        <p:nvSpPr>
          <p:cNvPr id="21" name="Shape 3538">
            <a:extLst>
              <a:ext uri="{FF2B5EF4-FFF2-40B4-BE49-F238E27FC236}">
                <a16:creationId xmlns:a16="http://schemas.microsoft.com/office/drawing/2014/main" id="{3ACB3470-0EB9-4B42-869A-F6D9D2389C11}"/>
              </a:ext>
            </a:extLst>
          </p:cNvPr>
          <p:cNvSpPr/>
          <p:nvPr userDrawn="1"/>
        </p:nvSpPr>
        <p:spPr>
          <a:xfrm>
            <a:off x="4055313" y="5103515"/>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sz="2400" dirty="0">
                <a:solidFill>
                  <a:srgbClr val="015092"/>
                </a:solidFill>
                <a:latin typeface="Calibri" panose="020F0502020204030204" pitchFamily="34" charset="0"/>
                <a:cs typeface="Calibri" panose="020F0502020204030204" pitchFamily="34" charset="0"/>
              </a:rPr>
              <a:t>0</a:t>
            </a:r>
            <a:r>
              <a:rPr lang="de-DE" sz="2400" dirty="0">
                <a:solidFill>
                  <a:srgbClr val="015092"/>
                </a:solidFill>
                <a:latin typeface="Calibri" panose="020F0502020204030204" pitchFamily="34" charset="0"/>
                <a:cs typeface="Calibri" panose="020F0502020204030204" pitchFamily="34" charset="0"/>
              </a:rPr>
              <a:t>9</a:t>
            </a:r>
            <a:endParaRPr sz="2400" dirty="0">
              <a:solidFill>
                <a:srgbClr val="015092"/>
              </a:solidFill>
              <a:latin typeface="Calibri" panose="020F0502020204030204" pitchFamily="34" charset="0"/>
              <a:cs typeface="Calibri" panose="020F0502020204030204" pitchFamily="34" charset="0"/>
            </a:endParaRPr>
          </a:p>
        </p:txBody>
      </p:sp>
      <p:sp>
        <p:nvSpPr>
          <p:cNvPr id="22" name="Shape 3538">
            <a:extLst>
              <a:ext uri="{FF2B5EF4-FFF2-40B4-BE49-F238E27FC236}">
                <a16:creationId xmlns:a16="http://schemas.microsoft.com/office/drawing/2014/main" id="{BD2E93CF-7EB0-1D44-8FE8-B42CB15F1E38}"/>
              </a:ext>
            </a:extLst>
          </p:cNvPr>
          <p:cNvSpPr/>
          <p:nvPr userDrawn="1"/>
        </p:nvSpPr>
        <p:spPr>
          <a:xfrm>
            <a:off x="7547701" y="5103515"/>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lang="de-DE" sz="2400" dirty="0">
                <a:solidFill>
                  <a:srgbClr val="015092"/>
                </a:solidFill>
                <a:latin typeface="Calibri" panose="020F0502020204030204" pitchFamily="34" charset="0"/>
                <a:cs typeface="Calibri" panose="020F0502020204030204" pitchFamily="34" charset="0"/>
              </a:rPr>
              <a:t>12</a:t>
            </a:r>
            <a:endParaRPr sz="2400" dirty="0">
              <a:solidFill>
                <a:srgbClr val="015092"/>
              </a:solidFill>
              <a:latin typeface="Calibri" panose="020F0502020204030204" pitchFamily="34" charset="0"/>
              <a:cs typeface="Calibri" panose="020F0502020204030204" pitchFamily="34" charset="0"/>
            </a:endParaRPr>
          </a:p>
        </p:txBody>
      </p:sp>
      <p:sp>
        <p:nvSpPr>
          <p:cNvPr id="23" name="Shape 3538">
            <a:extLst>
              <a:ext uri="{FF2B5EF4-FFF2-40B4-BE49-F238E27FC236}">
                <a16:creationId xmlns:a16="http://schemas.microsoft.com/office/drawing/2014/main" id="{1CA058CB-FB2E-7B41-9FC5-4261D2748707}"/>
              </a:ext>
            </a:extLst>
          </p:cNvPr>
          <p:cNvSpPr/>
          <p:nvPr userDrawn="1"/>
        </p:nvSpPr>
        <p:spPr>
          <a:xfrm>
            <a:off x="2308791" y="2475684"/>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sz="2400" dirty="0">
                <a:solidFill>
                  <a:srgbClr val="015092"/>
                </a:solidFill>
                <a:latin typeface="Calibri" panose="020F0502020204030204" pitchFamily="34" charset="0"/>
                <a:cs typeface="Calibri" panose="020F0502020204030204" pitchFamily="34" charset="0"/>
              </a:rPr>
              <a:t>05</a:t>
            </a:r>
          </a:p>
        </p:txBody>
      </p:sp>
      <p:sp>
        <p:nvSpPr>
          <p:cNvPr id="24" name="Shape 3539">
            <a:extLst>
              <a:ext uri="{FF2B5EF4-FFF2-40B4-BE49-F238E27FC236}">
                <a16:creationId xmlns:a16="http://schemas.microsoft.com/office/drawing/2014/main" id="{9FFAAAAB-BD81-254B-BB85-D3B92CADBECE}"/>
              </a:ext>
            </a:extLst>
          </p:cNvPr>
          <p:cNvSpPr/>
          <p:nvPr userDrawn="1"/>
        </p:nvSpPr>
        <p:spPr>
          <a:xfrm>
            <a:off x="2727791" y="2465838"/>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
        <p:nvSpPr>
          <p:cNvPr id="25" name="Inhaltsplatzhalter 1">
            <a:extLst>
              <a:ext uri="{FF2B5EF4-FFF2-40B4-BE49-F238E27FC236}">
                <a16:creationId xmlns:a16="http://schemas.microsoft.com/office/drawing/2014/main" id="{A948F616-4F52-274D-9802-62F7B100D2E0}"/>
              </a:ext>
            </a:extLst>
          </p:cNvPr>
          <p:cNvSpPr>
            <a:spLocks noGrp="1"/>
          </p:cNvSpPr>
          <p:nvPr>
            <p:ph idx="1"/>
          </p:nvPr>
        </p:nvSpPr>
        <p:spPr>
          <a:xfrm>
            <a:off x="383051" y="801295"/>
            <a:ext cx="11617325" cy="698184"/>
          </a:xfrm>
        </p:spPr>
        <p:txBody>
          <a:bodyPr>
            <a:normAutofit/>
          </a:bodyPr>
          <a:lstStyle/>
          <a:p>
            <a:r>
              <a:rPr lang="de-DE" b="1" dirty="0">
                <a:solidFill>
                  <a:srgbClr val="0F218B"/>
                </a:solidFill>
              </a:rPr>
              <a:t>Headline 3 – Edit </a:t>
            </a:r>
            <a:r>
              <a:rPr lang="de-DE" b="1" dirty="0" err="1">
                <a:solidFill>
                  <a:srgbClr val="0F218B"/>
                </a:solidFill>
              </a:rPr>
              <a:t>text</a:t>
            </a:r>
            <a:r>
              <a:rPr lang="de-DE" b="1" dirty="0">
                <a:solidFill>
                  <a:srgbClr val="0F218B"/>
                </a:solidFill>
              </a:rPr>
              <a:t> </a:t>
            </a:r>
            <a:r>
              <a:rPr lang="de-DE" b="1" dirty="0" err="1">
                <a:solidFill>
                  <a:srgbClr val="0F218B"/>
                </a:solidFill>
              </a:rPr>
              <a:t>here</a:t>
            </a:r>
            <a:r>
              <a:rPr lang="de-DE" b="1" dirty="0">
                <a:solidFill>
                  <a:srgbClr val="0F218B"/>
                </a:solidFill>
              </a:rPr>
              <a:t>.</a:t>
            </a:r>
            <a:endParaRPr lang="de-DE" b="1" i="1" dirty="0">
              <a:solidFill>
                <a:srgbClr val="0F218B"/>
              </a:solidFill>
            </a:endParaRPr>
          </a:p>
        </p:txBody>
      </p:sp>
      <p:sp>
        <p:nvSpPr>
          <p:cNvPr id="26" name="Shape 3539">
            <a:extLst>
              <a:ext uri="{FF2B5EF4-FFF2-40B4-BE49-F238E27FC236}">
                <a16:creationId xmlns:a16="http://schemas.microsoft.com/office/drawing/2014/main" id="{32B242B5-D413-7245-BEA1-FE249884F79E}"/>
              </a:ext>
            </a:extLst>
          </p:cNvPr>
          <p:cNvSpPr/>
          <p:nvPr userDrawn="1"/>
        </p:nvSpPr>
        <p:spPr>
          <a:xfrm>
            <a:off x="6188917" y="2443752"/>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
        <p:nvSpPr>
          <p:cNvPr id="27" name="Shape 3539">
            <a:extLst>
              <a:ext uri="{FF2B5EF4-FFF2-40B4-BE49-F238E27FC236}">
                <a16:creationId xmlns:a16="http://schemas.microsoft.com/office/drawing/2014/main" id="{44E594EA-C5DC-8D44-884B-A44AA0741311}"/>
              </a:ext>
            </a:extLst>
          </p:cNvPr>
          <p:cNvSpPr/>
          <p:nvPr userDrawn="1"/>
        </p:nvSpPr>
        <p:spPr>
          <a:xfrm>
            <a:off x="4501613" y="5134372"/>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
        <p:nvSpPr>
          <p:cNvPr id="28" name="Shape 3539">
            <a:extLst>
              <a:ext uri="{FF2B5EF4-FFF2-40B4-BE49-F238E27FC236}">
                <a16:creationId xmlns:a16="http://schemas.microsoft.com/office/drawing/2014/main" id="{6F33F5F3-AC6F-7047-9582-A2C841E188AD}"/>
              </a:ext>
            </a:extLst>
          </p:cNvPr>
          <p:cNvSpPr/>
          <p:nvPr userDrawn="1"/>
        </p:nvSpPr>
        <p:spPr>
          <a:xfrm>
            <a:off x="7962739" y="5112286"/>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Tree>
    <p:extLst>
      <p:ext uri="{BB962C8B-B14F-4D97-AF65-F5344CB8AC3E}">
        <p14:creationId xmlns:p14="http://schemas.microsoft.com/office/powerpoint/2010/main" val="1423825400"/>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ENTSO-E Three columns">
    <p:spTree>
      <p:nvGrpSpPr>
        <p:cNvPr id="1" name=""/>
        <p:cNvGrpSpPr/>
        <p:nvPr/>
      </p:nvGrpSpPr>
      <p:grpSpPr>
        <a:xfrm>
          <a:off x="0" y="0"/>
          <a:ext cx="0" cy="0"/>
          <a:chOff x="0" y="0"/>
          <a:chExt cx="0" cy="0"/>
        </a:xfrm>
      </p:grpSpPr>
      <p:sp>
        <p:nvSpPr>
          <p:cNvPr id="13" name="Textplatzhalter 3"/>
          <p:cNvSpPr>
            <a:spLocks noGrp="1"/>
          </p:cNvSpPr>
          <p:nvPr>
            <p:ph type="body" sz="quarter" idx="16" hasCustomPrompt="1"/>
          </p:nvPr>
        </p:nvSpPr>
        <p:spPr>
          <a:xfrm>
            <a:off x="382588" y="1297579"/>
            <a:ext cx="11616265" cy="367709"/>
          </a:xfrm>
          <a:prstGeom prst="rect">
            <a:avLst/>
          </a:prstGeom>
        </p:spPr>
        <p:txBody>
          <a:bodyPr>
            <a:normAutofit/>
          </a:bodyPr>
          <a:lstStyle>
            <a:lvl1pPr>
              <a:defRPr sz="1800" b="1">
                <a:solidFill>
                  <a:srgbClr val="0F218B"/>
                </a:solidFill>
                <a:latin typeface="Calibri" panose="020F0502020204030204" pitchFamily="34" charset="0"/>
                <a:cs typeface="Calibri" panose="020F0502020204030204" pitchFamily="34" charset="0"/>
              </a:defRPr>
            </a:lvl1pPr>
          </a:lstStyle>
          <a:p>
            <a:pPr lvl="0"/>
            <a:r>
              <a:rPr lang="de-DE" dirty="0"/>
              <a:t>Headline 3</a:t>
            </a:r>
          </a:p>
        </p:txBody>
      </p:sp>
      <p:sp>
        <p:nvSpPr>
          <p:cNvPr id="14" name="Inhaltsplatzhalter 2">
            <a:extLst>
              <a:ext uri="{FF2B5EF4-FFF2-40B4-BE49-F238E27FC236}">
                <a16:creationId xmlns:a16="http://schemas.microsoft.com/office/drawing/2014/main" id="{9341F4E3-0CAE-4A14-AD42-9C698E28F0E7}"/>
              </a:ext>
            </a:extLst>
          </p:cNvPr>
          <p:cNvSpPr>
            <a:spLocks noGrp="1"/>
          </p:cNvSpPr>
          <p:nvPr>
            <p:ph idx="18" hasCustomPrompt="1"/>
          </p:nvPr>
        </p:nvSpPr>
        <p:spPr>
          <a:xfrm>
            <a:off x="380339" y="1844824"/>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5" name="Inhaltsplatzhalter 2">
            <a:extLst>
              <a:ext uri="{FF2B5EF4-FFF2-40B4-BE49-F238E27FC236}">
                <a16:creationId xmlns:a16="http://schemas.microsoft.com/office/drawing/2014/main" id="{E742937F-ADF9-487A-AB88-EE6EE0E8FD08}"/>
              </a:ext>
            </a:extLst>
          </p:cNvPr>
          <p:cNvSpPr>
            <a:spLocks noGrp="1"/>
          </p:cNvSpPr>
          <p:nvPr>
            <p:ph idx="19" hasCustomPrompt="1"/>
          </p:nvPr>
        </p:nvSpPr>
        <p:spPr>
          <a:xfrm>
            <a:off x="7923229" y="1844822"/>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7" name="Inhaltsplatzhalter 2">
            <a:extLst>
              <a:ext uri="{FF2B5EF4-FFF2-40B4-BE49-F238E27FC236}">
                <a16:creationId xmlns:a16="http://schemas.microsoft.com/office/drawing/2014/main" id="{C1294B06-543C-439B-844D-292C65223D9D}"/>
              </a:ext>
            </a:extLst>
          </p:cNvPr>
          <p:cNvSpPr>
            <a:spLocks noGrp="1"/>
          </p:cNvSpPr>
          <p:nvPr>
            <p:ph idx="20" hasCustomPrompt="1"/>
          </p:nvPr>
        </p:nvSpPr>
        <p:spPr>
          <a:xfrm>
            <a:off x="4151784" y="1844823"/>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9" name="Titel 5">
            <a:extLst>
              <a:ext uri="{FF2B5EF4-FFF2-40B4-BE49-F238E27FC236}">
                <a16:creationId xmlns:a16="http://schemas.microsoft.com/office/drawing/2014/main" id="{009D75ED-94BB-4DB3-A55E-CFA85E39F7A3}"/>
              </a:ext>
            </a:extLst>
          </p:cNvPr>
          <p:cNvSpPr>
            <a:spLocks noGrp="1"/>
          </p:cNvSpPr>
          <p:nvPr>
            <p:ph type="title" hasCustomPrompt="1"/>
          </p:nvPr>
        </p:nvSpPr>
        <p:spPr>
          <a:xfrm>
            <a:off x="380339" y="260648"/>
            <a:ext cx="11617788" cy="431325"/>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11" name="Textplatzhalter 11">
            <a:extLst>
              <a:ext uri="{FF2B5EF4-FFF2-40B4-BE49-F238E27FC236}">
                <a16:creationId xmlns:a16="http://schemas.microsoft.com/office/drawing/2014/main" id="{CDA0278C-3CB1-4B5A-B6A3-7F8C901572EF}"/>
              </a:ext>
            </a:extLst>
          </p:cNvPr>
          <p:cNvSpPr>
            <a:spLocks noGrp="1"/>
          </p:cNvSpPr>
          <p:nvPr>
            <p:ph type="body" sz="quarter" idx="12" hasCustomPrompt="1"/>
          </p:nvPr>
        </p:nvSpPr>
        <p:spPr>
          <a:xfrm>
            <a:off x="382588" y="785744"/>
            <a:ext cx="11617788" cy="442428"/>
          </a:xfrm>
          <a:prstGeom prst="rect">
            <a:avLst/>
          </a:prstGeom>
          <a:ln>
            <a:noFill/>
          </a:ln>
        </p:spPr>
        <p:txBody>
          <a:bodyPr anchor="ctr">
            <a:normAutofit/>
          </a:bodyPr>
          <a:lstStyle>
            <a:lvl1pPr marL="0" indent="0">
              <a:lnSpc>
                <a:spcPts val="2600"/>
              </a:lnSpc>
              <a:spcBef>
                <a:spcPts val="0"/>
              </a:spcBef>
              <a:buNone/>
              <a:defRPr sz="2000" b="0">
                <a:solidFill>
                  <a:srgbClr val="00947F"/>
                </a:solidFill>
                <a:latin typeface="Calibri" panose="020F0502020204030204" pitchFamily="34" charset="0"/>
                <a:cs typeface="Calibri" panose="020F0502020204030204" pitchFamily="34" charset="0"/>
              </a:defRPr>
            </a:lvl1pPr>
          </a:lstStyle>
          <a:p>
            <a:pPr lvl="0"/>
            <a:r>
              <a:rPr lang="de-DE" dirty="0"/>
              <a:t>Click </a:t>
            </a:r>
            <a:r>
              <a:rPr lang="de-DE" dirty="0" err="1"/>
              <a:t>here</a:t>
            </a:r>
            <a:r>
              <a:rPr lang="de-DE" dirty="0"/>
              <a:t> </a:t>
            </a:r>
            <a:r>
              <a:rPr lang="de-DE" dirty="0" err="1"/>
              <a:t>to</a:t>
            </a:r>
            <a:r>
              <a:rPr lang="de-DE" dirty="0"/>
              <a:t> </a:t>
            </a:r>
            <a:r>
              <a:rPr lang="de-DE" dirty="0" err="1"/>
              <a:t>edit</a:t>
            </a:r>
            <a:r>
              <a:rPr lang="de-DE" dirty="0"/>
              <a:t> Headline 2 </a:t>
            </a:r>
          </a:p>
        </p:txBody>
      </p:sp>
    </p:spTree>
    <p:extLst>
      <p:ext uri="{BB962C8B-B14F-4D97-AF65-F5344CB8AC3E}">
        <p14:creationId xmlns:p14="http://schemas.microsoft.com/office/powerpoint/2010/main" val="4163048215"/>
      </p:ext>
    </p:extLst>
  </p:cSld>
  <p:clrMapOvr>
    <a:masterClrMapping/>
  </p:clrMapOvr>
  <p:extLst>
    <p:ext uri="{DCECCB84-F9BA-43D5-87BE-67443E8EF086}">
      <p15:sldGuideLst xmlns:p15="http://schemas.microsoft.com/office/powerpoint/2012/main">
        <p15:guide id="2" orient="horz" pos="368">
          <p15:clr>
            <a:srgbClr val="A4A3A4"/>
          </p15:clr>
        </p15:guide>
        <p15:guide id="3" orient="horz" pos="913">
          <p15:clr>
            <a:srgbClr val="A4A3A4"/>
          </p15:clr>
        </p15:guide>
        <p15:guide id="4" orient="horz" pos="1049">
          <p15:clr>
            <a:srgbClr val="A4A3A4"/>
          </p15:clr>
        </p15:guide>
        <p15:guide id="5" orient="horz" pos="1480">
          <p15:clr>
            <a:srgbClr val="A4A3A4"/>
          </p15:clr>
        </p15:guide>
        <p15:guide id="6" orient="horz" pos="1548">
          <p15:clr>
            <a:srgbClr val="A4A3A4"/>
          </p15:clr>
        </p15:guide>
        <p15:guide id="7" orient="horz" pos="3634">
          <p15:clr>
            <a:srgbClr val="A4A3A4"/>
          </p15:clr>
        </p15:guide>
        <p15:guide id="8" pos="181">
          <p15:clr>
            <a:srgbClr val="A4A3A4"/>
          </p15:clr>
        </p15:guide>
        <p15:guide id="9" pos="7499">
          <p15:clr>
            <a:srgbClr val="A4A3A4"/>
          </p15:clr>
        </p15:guide>
        <p15:guide id="10" pos="3931">
          <p15:clr>
            <a:srgbClr val="A4A3A4"/>
          </p15:clr>
        </p15:guide>
        <p15:guide id="11" pos="3749">
          <p15:clr>
            <a:srgbClr val="A4A3A4"/>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3" name="Inhaltsplatzhalter 10">
            <a:extLst>
              <a:ext uri="{FF2B5EF4-FFF2-40B4-BE49-F238E27FC236}">
                <a16:creationId xmlns:a16="http://schemas.microsoft.com/office/drawing/2014/main" id="{E54CE07E-D134-8945-B928-3A2AD7482FB9}"/>
              </a:ext>
            </a:extLst>
          </p:cNvPr>
          <p:cNvSpPr>
            <a:spLocks noGrp="1"/>
          </p:cNvSpPr>
          <p:nvPr>
            <p:ph idx="1"/>
          </p:nvPr>
        </p:nvSpPr>
        <p:spPr>
          <a:xfrm>
            <a:off x="388159" y="820513"/>
            <a:ext cx="11606646" cy="698594"/>
          </a:xfrm>
        </p:spPr>
        <p:txBody>
          <a:bodyPr>
            <a:normAutofit/>
          </a:bodyPr>
          <a:lstStyle/>
          <a:p>
            <a:r>
              <a:rPr lang="de-DE" dirty="0">
                <a:solidFill>
                  <a:srgbClr val="0F218B"/>
                </a:solidFill>
              </a:rPr>
              <a:t>Headline 3 – These SmartArt </a:t>
            </a:r>
            <a:r>
              <a:rPr lang="de-DE" dirty="0" err="1">
                <a:solidFill>
                  <a:srgbClr val="0F218B"/>
                </a:solidFill>
              </a:rPr>
              <a:t>charts</a:t>
            </a:r>
            <a:r>
              <a:rPr lang="de-DE" dirty="0">
                <a:solidFill>
                  <a:srgbClr val="0F218B"/>
                </a:solidFill>
              </a:rPr>
              <a:t> </a:t>
            </a:r>
            <a:r>
              <a:rPr lang="de-DE" dirty="0" err="1">
                <a:solidFill>
                  <a:srgbClr val="0F218B"/>
                </a:solidFill>
              </a:rPr>
              <a:t>can</a:t>
            </a:r>
            <a:r>
              <a:rPr lang="de-DE" dirty="0">
                <a:solidFill>
                  <a:srgbClr val="0F218B"/>
                </a:solidFill>
              </a:rPr>
              <a:t> </a:t>
            </a:r>
            <a:r>
              <a:rPr lang="de-DE" dirty="0" err="1">
                <a:solidFill>
                  <a:srgbClr val="0F218B"/>
                </a:solidFill>
              </a:rPr>
              <a:t>be</a:t>
            </a:r>
            <a:r>
              <a:rPr lang="de-DE" dirty="0">
                <a:solidFill>
                  <a:srgbClr val="0F218B"/>
                </a:solidFill>
              </a:rPr>
              <a:t> </a:t>
            </a:r>
            <a:r>
              <a:rPr lang="de-DE" dirty="0" err="1">
                <a:solidFill>
                  <a:srgbClr val="0F218B"/>
                </a:solidFill>
              </a:rPr>
              <a:t>edited</a:t>
            </a:r>
            <a:r>
              <a:rPr lang="de-DE" dirty="0">
                <a:solidFill>
                  <a:srgbClr val="0F218B"/>
                </a:solidFill>
              </a:rPr>
              <a:t> </a:t>
            </a:r>
            <a:r>
              <a:rPr lang="de-DE" dirty="0" err="1">
                <a:solidFill>
                  <a:srgbClr val="0F218B"/>
                </a:solidFill>
              </a:rPr>
              <a:t>directly</a:t>
            </a:r>
            <a:r>
              <a:rPr lang="de-DE" dirty="0">
                <a:solidFill>
                  <a:srgbClr val="0F218B"/>
                </a:solidFill>
              </a:rPr>
              <a:t> </a:t>
            </a:r>
            <a:r>
              <a:rPr lang="de-DE" dirty="0" err="1">
                <a:solidFill>
                  <a:srgbClr val="0F218B"/>
                </a:solidFill>
              </a:rPr>
              <a:t>by</a:t>
            </a:r>
            <a:r>
              <a:rPr lang="de-DE" dirty="0">
                <a:solidFill>
                  <a:srgbClr val="0F218B"/>
                </a:solidFill>
              </a:rPr>
              <a:t> </a:t>
            </a:r>
            <a:r>
              <a:rPr lang="de-DE" dirty="0" err="1">
                <a:solidFill>
                  <a:srgbClr val="0F218B"/>
                </a:solidFill>
              </a:rPr>
              <a:t>clicking</a:t>
            </a:r>
            <a:r>
              <a:rPr lang="de-DE" dirty="0">
                <a:solidFill>
                  <a:srgbClr val="0F218B"/>
                </a:solidFill>
              </a:rPr>
              <a:t> in </a:t>
            </a:r>
            <a:r>
              <a:rPr lang="de-DE" dirty="0" err="1">
                <a:solidFill>
                  <a:srgbClr val="0F218B"/>
                </a:solidFill>
              </a:rPr>
              <a:t>the</a:t>
            </a:r>
            <a:r>
              <a:rPr lang="de-DE" dirty="0">
                <a:solidFill>
                  <a:srgbClr val="0F218B"/>
                </a:solidFill>
              </a:rPr>
              <a:t> </a:t>
            </a:r>
            <a:r>
              <a:rPr lang="de-DE" dirty="0" err="1">
                <a:solidFill>
                  <a:srgbClr val="0F218B"/>
                </a:solidFill>
              </a:rPr>
              <a:t>elements</a:t>
            </a:r>
            <a:r>
              <a:rPr lang="de-DE" dirty="0">
                <a:solidFill>
                  <a:srgbClr val="0F218B"/>
                </a:solidFill>
              </a:rPr>
              <a:t>, </a:t>
            </a:r>
            <a:r>
              <a:rPr lang="de-DE" dirty="0" err="1">
                <a:solidFill>
                  <a:srgbClr val="0F218B"/>
                </a:solidFill>
              </a:rPr>
              <a:t>then</a:t>
            </a:r>
            <a:r>
              <a:rPr lang="de-DE" dirty="0">
                <a:solidFill>
                  <a:srgbClr val="0F218B"/>
                </a:solidFill>
              </a:rPr>
              <a:t> on SmartArt-Tools</a:t>
            </a:r>
          </a:p>
        </p:txBody>
      </p:sp>
      <p:graphicFrame>
        <p:nvGraphicFramePr>
          <p:cNvPr id="4" name="Diagramm 4" title="SmartArt-Grafik Platzhalter">
            <a:extLst>
              <a:ext uri="{FF2B5EF4-FFF2-40B4-BE49-F238E27FC236}">
                <a16:creationId xmlns:a16="http://schemas.microsoft.com/office/drawing/2014/main" id="{3D20D492-DCEB-1548-9F8A-4D5C573DEF13}"/>
              </a:ext>
            </a:extLst>
          </p:cNvPr>
          <p:cNvGraphicFramePr/>
          <p:nvPr userDrawn="1"/>
        </p:nvGraphicFramePr>
        <p:xfrm>
          <a:off x="382588" y="2384884"/>
          <a:ext cx="11522075" cy="3059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4062607"/>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ENTSO-E Thank you slide">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2495600" y="2780928"/>
            <a:ext cx="11617788" cy="936104"/>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err="1"/>
              <a:t>Thank</a:t>
            </a:r>
            <a:r>
              <a:rPr lang="de-DE" dirty="0"/>
              <a:t> </a:t>
            </a:r>
            <a:r>
              <a:rPr lang="de-DE" dirty="0" err="1"/>
              <a:t>you</a:t>
            </a:r>
            <a:r>
              <a:rPr lang="de-DE" dirty="0"/>
              <a:t> </a:t>
            </a:r>
            <a:r>
              <a:rPr lang="de-DE" dirty="0" err="1"/>
              <a:t>very</a:t>
            </a:r>
            <a:r>
              <a:rPr lang="de-DE" dirty="0"/>
              <a:t> </a:t>
            </a:r>
            <a:r>
              <a:rPr lang="de-DE" dirty="0" err="1"/>
              <a:t>much</a:t>
            </a:r>
            <a:r>
              <a:rPr lang="de-DE" dirty="0"/>
              <a:t> </a:t>
            </a:r>
            <a:r>
              <a:rPr lang="de-DE" dirty="0" err="1"/>
              <a:t>for</a:t>
            </a:r>
            <a:r>
              <a:rPr lang="de-DE" dirty="0"/>
              <a:t> </a:t>
            </a:r>
            <a:r>
              <a:rPr lang="de-DE" dirty="0" err="1"/>
              <a:t>your</a:t>
            </a:r>
            <a:r>
              <a:rPr lang="de-DE" dirty="0"/>
              <a:t> </a:t>
            </a:r>
            <a:r>
              <a:rPr lang="de-DE" dirty="0" err="1"/>
              <a:t>attention</a:t>
            </a:r>
            <a:r>
              <a:rPr lang="de-DE" dirty="0"/>
              <a:t> </a:t>
            </a:r>
          </a:p>
        </p:txBody>
      </p:sp>
    </p:spTree>
    <p:extLst>
      <p:ext uri="{BB962C8B-B14F-4D97-AF65-F5344CB8AC3E}">
        <p14:creationId xmlns:p14="http://schemas.microsoft.com/office/powerpoint/2010/main" val="1442121178"/>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ENTSO-E Thank you slide_values">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335360" y="980728"/>
            <a:ext cx="11617788" cy="936104"/>
          </a:xfrm>
          <a:prstGeom prst="rect">
            <a:avLst/>
          </a:prstGeom>
          <a:ln>
            <a:noFill/>
          </a:ln>
        </p:spPr>
        <p:txBody>
          <a:bodyPr anchor="ctr"/>
          <a:lstStyle>
            <a:lvl1pPr algn="ct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err="1"/>
              <a:t>Thank</a:t>
            </a:r>
            <a:r>
              <a:rPr lang="de-DE" dirty="0"/>
              <a:t> </a:t>
            </a:r>
            <a:r>
              <a:rPr lang="de-DE" dirty="0" err="1"/>
              <a:t>you</a:t>
            </a:r>
            <a:r>
              <a:rPr lang="de-DE" dirty="0"/>
              <a:t> </a:t>
            </a:r>
            <a:r>
              <a:rPr lang="de-DE" dirty="0" err="1"/>
              <a:t>very</a:t>
            </a:r>
            <a:r>
              <a:rPr lang="de-DE" dirty="0"/>
              <a:t> </a:t>
            </a:r>
            <a:r>
              <a:rPr lang="de-DE" dirty="0" err="1"/>
              <a:t>much</a:t>
            </a:r>
            <a:r>
              <a:rPr lang="de-DE" dirty="0"/>
              <a:t> </a:t>
            </a:r>
            <a:r>
              <a:rPr lang="de-DE" dirty="0" err="1"/>
              <a:t>for</a:t>
            </a:r>
            <a:r>
              <a:rPr lang="de-DE" dirty="0"/>
              <a:t> </a:t>
            </a:r>
            <a:r>
              <a:rPr lang="de-DE" dirty="0" err="1"/>
              <a:t>your</a:t>
            </a:r>
            <a:r>
              <a:rPr lang="de-DE" dirty="0"/>
              <a:t> </a:t>
            </a:r>
            <a:r>
              <a:rPr lang="de-DE" dirty="0" err="1"/>
              <a:t>attention</a:t>
            </a:r>
            <a:r>
              <a:rPr lang="de-DE" dirty="0"/>
              <a:t> </a:t>
            </a:r>
          </a:p>
        </p:txBody>
      </p:sp>
      <p:sp>
        <p:nvSpPr>
          <p:cNvPr id="3" name="Title 1">
            <a:extLst>
              <a:ext uri="{FF2B5EF4-FFF2-40B4-BE49-F238E27FC236}">
                <a16:creationId xmlns:a16="http://schemas.microsoft.com/office/drawing/2014/main" id="{8D053C00-E906-E444-8E28-BAE1FF9E76D0}"/>
              </a:ext>
            </a:extLst>
          </p:cNvPr>
          <p:cNvSpPr txBox="1">
            <a:spLocks/>
          </p:cNvSpPr>
          <p:nvPr userDrawn="1"/>
        </p:nvSpPr>
        <p:spPr>
          <a:xfrm>
            <a:off x="1679758" y="1772816"/>
            <a:ext cx="8928992" cy="14785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0" dirty="0">
                <a:solidFill>
                  <a:schemeClr val="tx1">
                    <a:lumMod val="50000"/>
                  </a:schemeClr>
                </a:solidFill>
                <a:effectLst/>
                <a:latin typeface="Calibri" panose="020F0502020204030204" pitchFamily="34" charset="0"/>
                <a:cs typeface="Calibri" panose="020F0502020204030204" pitchFamily="34" charset="0"/>
              </a:rPr>
              <a:t>Our values define who we are, what we stand for and how we behave.</a:t>
            </a:r>
          </a:p>
          <a:p>
            <a:pPr algn="ctr"/>
            <a:r>
              <a:rPr lang="en-IE" sz="1800" b="0" dirty="0">
                <a:solidFill>
                  <a:schemeClr val="tx1">
                    <a:lumMod val="50000"/>
                  </a:schemeClr>
                </a:solidFill>
                <a:effectLst/>
                <a:latin typeface="Calibri" panose="020F0502020204030204" pitchFamily="34" charset="0"/>
                <a:cs typeface="Calibri" panose="020F0502020204030204" pitchFamily="34" charset="0"/>
              </a:rPr>
              <a:t>We all play a part in bringing them to life</a:t>
            </a:r>
            <a:r>
              <a:rPr lang="en-IE" sz="2000" b="0" dirty="0">
                <a:solidFill>
                  <a:schemeClr val="tx1">
                    <a:lumMod val="50000"/>
                  </a:schemeClr>
                </a:solidFill>
                <a:effectLst/>
                <a:latin typeface="Calibri" panose="020F0502020204030204" pitchFamily="34" charset="0"/>
                <a:cs typeface="Calibri" panose="020F0502020204030204" pitchFamily="34" charset="0"/>
              </a:rPr>
              <a:t>.</a:t>
            </a:r>
          </a:p>
          <a:p>
            <a:pPr algn="ctr"/>
            <a:r>
              <a:rPr lang="en-IE" sz="2000" b="0" dirty="0">
                <a:solidFill>
                  <a:schemeClr val="tx1">
                    <a:lumMod val="50000"/>
                  </a:schemeClr>
                </a:solidFill>
                <a:effectLst/>
                <a:latin typeface="Calibri" panose="020F0502020204030204" pitchFamily="34" charset="0"/>
                <a:cs typeface="Calibri" panose="020F0502020204030204" pitchFamily="34" charset="0"/>
              </a:rPr>
              <a:t> </a:t>
            </a:r>
            <a:endParaRPr lang="en-IE" sz="1050" b="0" dirty="0">
              <a:solidFill>
                <a:schemeClr val="tx1">
                  <a:lumMod val="50000"/>
                </a:schemeClr>
              </a:solidFill>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F5061D2-8138-134C-AE6A-A95994362CD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8859"/>
          <a:stretch/>
        </p:blipFill>
        <p:spPr>
          <a:xfrm>
            <a:off x="2783632" y="2924944"/>
            <a:ext cx="6984776" cy="3528392"/>
          </a:xfrm>
          <a:prstGeom prst="rect">
            <a:avLst/>
          </a:prstGeom>
        </p:spPr>
      </p:pic>
    </p:spTree>
    <p:extLst>
      <p:ext uri="{BB962C8B-B14F-4D97-AF65-F5344CB8AC3E}">
        <p14:creationId xmlns:p14="http://schemas.microsoft.com/office/powerpoint/2010/main" val="1248646124"/>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_ENTSO-E Key take-aways">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286346" y="476672"/>
            <a:ext cx="11617788" cy="936104"/>
          </a:xfrm>
          <a:prstGeom prst="rect">
            <a:avLst/>
          </a:prstGeom>
          <a:ln>
            <a:noFill/>
          </a:ln>
        </p:spPr>
        <p:txBody>
          <a:bodyPr anchor="t"/>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Key </a:t>
            </a:r>
            <a:r>
              <a:rPr lang="de-DE" dirty="0" err="1"/>
              <a:t>take-aways</a:t>
            </a:r>
            <a:endParaRPr lang="de-DE" dirty="0"/>
          </a:p>
        </p:txBody>
      </p:sp>
      <p:sp>
        <p:nvSpPr>
          <p:cNvPr id="10" name="Textplatzhalter 11">
            <a:extLst>
              <a:ext uri="{FF2B5EF4-FFF2-40B4-BE49-F238E27FC236}">
                <a16:creationId xmlns:a16="http://schemas.microsoft.com/office/drawing/2014/main" id="{1EA47735-D6D7-44D9-B6A3-427A4B272959}"/>
              </a:ext>
            </a:extLst>
          </p:cNvPr>
          <p:cNvSpPr>
            <a:spLocks noGrp="1"/>
          </p:cNvSpPr>
          <p:nvPr>
            <p:ph type="body" sz="quarter" idx="12" hasCustomPrompt="1"/>
          </p:nvPr>
        </p:nvSpPr>
        <p:spPr>
          <a:xfrm>
            <a:off x="286346" y="1546412"/>
            <a:ext cx="11617788" cy="4330860"/>
          </a:xfrm>
          <a:prstGeom prst="rect">
            <a:avLst/>
          </a:prstGeom>
          <a:ln>
            <a:noFill/>
          </a:ln>
        </p:spPr>
        <p:txBody>
          <a:bodyPr anchor="ctr">
            <a:normAutofit/>
          </a:bodyPr>
          <a:lstStyle>
            <a:lvl1pPr marL="0" indent="0">
              <a:lnSpc>
                <a:spcPts val="2600"/>
              </a:lnSpc>
              <a:spcBef>
                <a:spcPts val="0"/>
              </a:spcBef>
              <a:buNone/>
              <a:defRPr sz="2000" b="0">
                <a:solidFill>
                  <a:schemeClr val="tx1"/>
                </a:solidFill>
                <a:latin typeface="Calibri" panose="020F0502020204030204" pitchFamily="34" charset="0"/>
                <a:cs typeface="Calibri" panose="020F0502020204030204" pitchFamily="34" charset="0"/>
              </a:defRPr>
            </a:lvl1pPr>
          </a:lstStyle>
          <a:p>
            <a:pPr lvl="0"/>
            <a:r>
              <a:rPr lang="de-DE" dirty="0"/>
              <a:t>Text</a:t>
            </a:r>
          </a:p>
        </p:txBody>
      </p:sp>
      <p:sp>
        <p:nvSpPr>
          <p:cNvPr id="4" name="Rechteck 1">
            <a:extLst>
              <a:ext uri="{FF2B5EF4-FFF2-40B4-BE49-F238E27FC236}">
                <a16:creationId xmlns:a16="http://schemas.microsoft.com/office/drawing/2014/main" id="{9B4626A2-3A46-4841-8EA9-2789E9CF76F6}"/>
              </a:ext>
            </a:extLst>
          </p:cNvPr>
          <p:cNvSpPr/>
          <p:nvPr userDrawn="1"/>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Tree>
    <p:extLst>
      <p:ext uri="{BB962C8B-B14F-4D97-AF65-F5344CB8AC3E}">
        <p14:creationId xmlns:p14="http://schemas.microsoft.com/office/powerpoint/2010/main" val="4033375502"/>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ENTSO-E Questions">
    <p:spTree>
      <p:nvGrpSpPr>
        <p:cNvPr id="1" name=""/>
        <p:cNvGrpSpPr/>
        <p:nvPr/>
      </p:nvGrpSpPr>
      <p:grpSpPr>
        <a:xfrm>
          <a:off x="0" y="0"/>
          <a:ext cx="0" cy="0"/>
          <a:chOff x="0" y="0"/>
          <a:chExt cx="0" cy="0"/>
        </a:xfrm>
      </p:grpSpPr>
      <p:sp>
        <p:nvSpPr>
          <p:cNvPr id="10" name="Textplatzhalter 11">
            <a:extLst>
              <a:ext uri="{FF2B5EF4-FFF2-40B4-BE49-F238E27FC236}">
                <a16:creationId xmlns:a16="http://schemas.microsoft.com/office/drawing/2014/main" id="{1EA47735-D6D7-44D9-B6A3-427A4B272959}"/>
              </a:ext>
            </a:extLst>
          </p:cNvPr>
          <p:cNvSpPr>
            <a:spLocks noGrp="1"/>
          </p:cNvSpPr>
          <p:nvPr>
            <p:ph type="body" sz="quarter" idx="12" hasCustomPrompt="1"/>
          </p:nvPr>
        </p:nvSpPr>
        <p:spPr>
          <a:xfrm>
            <a:off x="286346" y="1546412"/>
            <a:ext cx="11617788" cy="4330860"/>
          </a:xfrm>
          <a:prstGeom prst="rect">
            <a:avLst/>
          </a:prstGeom>
          <a:ln>
            <a:noFill/>
          </a:ln>
        </p:spPr>
        <p:txBody>
          <a:bodyPr anchor="ctr">
            <a:normAutofit/>
          </a:bodyPr>
          <a:lstStyle>
            <a:lvl1pPr marL="0" indent="0" algn="ctr">
              <a:lnSpc>
                <a:spcPts val="2600"/>
              </a:lnSpc>
              <a:spcBef>
                <a:spcPts val="0"/>
              </a:spcBef>
              <a:buNone/>
              <a:tabLst>
                <a:tab pos="3763963" algn="l"/>
              </a:tabLst>
              <a:defRPr sz="2800" b="1">
                <a:solidFill>
                  <a:srgbClr val="0F218B"/>
                </a:solidFill>
                <a:latin typeface="Calibri" panose="020F0502020204030204" pitchFamily="34" charset="0"/>
                <a:cs typeface="Calibri" panose="020F0502020204030204" pitchFamily="34" charset="0"/>
              </a:defRPr>
            </a:lvl1pPr>
          </a:lstStyle>
          <a:p>
            <a:pPr lvl="0"/>
            <a:r>
              <a:rPr lang="de-DE" dirty="0"/>
              <a:t>Questions?</a:t>
            </a:r>
          </a:p>
        </p:txBody>
      </p:sp>
      <p:sp>
        <p:nvSpPr>
          <p:cNvPr id="2" name="TextBox 1">
            <a:extLst>
              <a:ext uri="{FF2B5EF4-FFF2-40B4-BE49-F238E27FC236}">
                <a16:creationId xmlns:a16="http://schemas.microsoft.com/office/drawing/2014/main" id="{ED24F55E-FB99-4958-B7AF-F28A79322EB2}"/>
              </a:ext>
            </a:extLst>
          </p:cNvPr>
          <p:cNvSpPr txBox="1"/>
          <p:nvPr userDrawn="1"/>
        </p:nvSpPr>
        <p:spPr>
          <a:xfrm>
            <a:off x="5447928" y="4149080"/>
            <a:ext cx="3384376" cy="369332"/>
          </a:xfrm>
          <a:prstGeom prst="rect">
            <a:avLst/>
          </a:prstGeom>
          <a:noFill/>
        </p:spPr>
        <p:txBody>
          <a:bodyPr wrap="square" rtlCol="0">
            <a:spAutoFit/>
          </a:bodyPr>
          <a:lstStyle/>
          <a:p>
            <a:r>
              <a:rPr lang="en-US" dirty="0">
                <a:solidFill>
                  <a:srgbClr val="0F218B"/>
                </a:solidFill>
                <a:latin typeface="Calibri" panose="020F0502020204030204" pitchFamily="34" charset="0"/>
                <a:cs typeface="Calibri" panose="020F0502020204030204" pitchFamily="34" charset="0"/>
              </a:rPr>
              <a:t>contact:</a:t>
            </a:r>
            <a:endParaRPr lang="en-GB" dirty="0">
              <a:solidFill>
                <a:srgbClr val="0F218B"/>
              </a:solidFill>
              <a:latin typeface="Calibri" panose="020F0502020204030204" pitchFamily="34" charset="0"/>
              <a:cs typeface="Calibri" panose="020F0502020204030204" pitchFamily="34" charset="0"/>
            </a:endParaRPr>
          </a:p>
        </p:txBody>
      </p:sp>
      <p:sp>
        <p:nvSpPr>
          <p:cNvPr id="5" name="Rechteck 1">
            <a:extLst>
              <a:ext uri="{FF2B5EF4-FFF2-40B4-BE49-F238E27FC236}">
                <a16:creationId xmlns:a16="http://schemas.microsoft.com/office/drawing/2014/main" id="{C2D06D34-321E-4E67-BD6C-917AD342E7D4}"/>
              </a:ext>
            </a:extLst>
          </p:cNvPr>
          <p:cNvSpPr/>
          <p:nvPr userDrawn="1"/>
        </p:nvSpPr>
        <p:spPr>
          <a:xfrm rot="5400000" flipH="1">
            <a:off x="6064640" y="3063656"/>
            <a:ext cx="61200" cy="180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Tree>
    <p:extLst>
      <p:ext uri="{BB962C8B-B14F-4D97-AF65-F5344CB8AC3E}">
        <p14:creationId xmlns:p14="http://schemas.microsoft.com/office/powerpoint/2010/main" val="4226417518"/>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Blank page with logo and page nb">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r>
              <a:rPr lang="en-US"/>
              <a:t>Page </a:t>
            </a:r>
            <a:fld id="{56F93B5C-994F-4CF8-BA39-DF9845E6AEA6}" type="slidenum">
              <a:rPr smtClean="0"/>
              <a:pPr/>
              <a:t>‹#›</a:t>
            </a:fld>
            <a:endParaRPr dirty="0"/>
          </a:p>
        </p:txBody>
      </p:sp>
      <p:sp>
        <p:nvSpPr>
          <p:cNvPr id="5" name="Text Placeholder 4"/>
          <p:cNvSpPr>
            <a:spLocks noGrp="1"/>
          </p:cNvSpPr>
          <p:nvPr>
            <p:ph type="body" sz="quarter" idx="11" hasCustomPrompt="1"/>
          </p:nvPr>
        </p:nvSpPr>
        <p:spPr>
          <a:xfrm>
            <a:off x="414337" y="456139"/>
            <a:ext cx="11160125" cy="708025"/>
          </a:xfrm>
        </p:spPr>
        <p:txBody>
          <a:bodyPr>
            <a:normAutofit/>
          </a:bodyPr>
          <a:lstStyle>
            <a:lvl1pPr marL="0" indent="0">
              <a:buNone/>
              <a:defRPr sz="4000" b="1">
                <a:latin typeface="Century Gothic" panose="020B0502020202020204" pitchFamily="34" charset="0"/>
              </a:defRPr>
            </a:lvl1pPr>
          </a:lstStyle>
          <a:p>
            <a:pPr lvl="0"/>
            <a:r>
              <a:rPr lang="en-US" dirty="0"/>
              <a:t>CLICK TO EDIT MASTER TEXT STYLE</a:t>
            </a:r>
          </a:p>
        </p:txBody>
      </p:sp>
    </p:spTree>
    <p:extLst>
      <p:ext uri="{BB962C8B-B14F-4D97-AF65-F5344CB8AC3E}">
        <p14:creationId xmlns:p14="http://schemas.microsoft.com/office/powerpoint/2010/main" val="3729313378"/>
      </p:ext>
    </p:extLst>
  </p:cSld>
  <p:clrMapOvr>
    <a:masterClrMapping/>
  </p:clrMapOvr>
  <mc:AlternateContent xmlns:mc="http://schemas.openxmlformats.org/markup-compatibility/2006" xmlns:p14="http://schemas.microsoft.com/office/powerpoint/2010/main">
    <mc:Choice Requires="p14">
      <p:transition p14:dur="250">
        <p:circle/>
      </p:transition>
    </mc:Choice>
    <mc:Fallback xmlns="">
      <p:transition>
        <p:circl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ENTSO-E Chapter Cover Page">
    <p:spTree>
      <p:nvGrpSpPr>
        <p:cNvPr id="1" name=""/>
        <p:cNvGrpSpPr/>
        <p:nvPr/>
      </p:nvGrpSpPr>
      <p:grpSpPr>
        <a:xfrm>
          <a:off x="0" y="0"/>
          <a:ext cx="0" cy="0"/>
          <a:chOff x="0" y="0"/>
          <a:chExt cx="0" cy="0"/>
        </a:xfrm>
      </p:grpSpPr>
      <p:sp>
        <p:nvSpPr>
          <p:cNvPr id="4" name="Titel 5">
            <a:extLst>
              <a:ext uri="{FF2B5EF4-FFF2-40B4-BE49-F238E27FC236}">
                <a16:creationId xmlns:a16="http://schemas.microsoft.com/office/drawing/2014/main" id="{0C954197-7D64-4D34-8F28-1EF6B400116D}"/>
              </a:ext>
            </a:extLst>
          </p:cNvPr>
          <p:cNvSpPr>
            <a:spLocks noGrp="1"/>
          </p:cNvSpPr>
          <p:nvPr>
            <p:ph type="title" hasCustomPrompt="1"/>
          </p:nvPr>
        </p:nvSpPr>
        <p:spPr>
          <a:xfrm>
            <a:off x="382588" y="462201"/>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Headline 1</a:t>
            </a:r>
          </a:p>
        </p:txBody>
      </p:sp>
      <p:sp>
        <p:nvSpPr>
          <p:cNvPr id="5" name="Textplatzhalter 11">
            <a:extLst>
              <a:ext uri="{FF2B5EF4-FFF2-40B4-BE49-F238E27FC236}">
                <a16:creationId xmlns:a16="http://schemas.microsoft.com/office/drawing/2014/main" id="{8D6C9DB8-295B-4A24-93FC-21EEC3EFA22B}"/>
              </a:ext>
            </a:extLst>
          </p:cNvPr>
          <p:cNvSpPr>
            <a:spLocks noGrp="1"/>
          </p:cNvSpPr>
          <p:nvPr>
            <p:ph type="body" sz="quarter" idx="12" hasCustomPrompt="1"/>
          </p:nvPr>
        </p:nvSpPr>
        <p:spPr>
          <a:xfrm>
            <a:off x="382588" y="1052736"/>
            <a:ext cx="11617788" cy="442428"/>
          </a:xfrm>
          <a:prstGeom prst="rect">
            <a:avLst/>
          </a:prstGeom>
          <a:ln>
            <a:noFill/>
          </a:ln>
        </p:spPr>
        <p:txBody>
          <a:bodyPr anchor="ctr">
            <a:normAutofit/>
          </a:bodyPr>
          <a:lstStyle>
            <a:lvl1pPr marL="0" indent="0">
              <a:lnSpc>
                <a:spcPts val="2600"/>
              </a:lnSpc>
              <a:spcBef>
                <a:spcPts val="0"/>
              </a:spcBef>
              <a:buNone/>
              <a:defRPr sz="2000" b="0">
                <a:solidFill>
                  <a:srgbClr val="00947F"/>
                </a:solidFill>
                <a:latin typeface="Calibri" panose="020F0502020204030204" pitchFamily="34" charset="0"/>
                <a:cs typeface="Calibri" panose="020F0502020204030204" pitchFamily="34" charset="0"/>
              </a:defRPr>
            </a:lvl1pPr>
          </a:lstStyle>
          <a:p>
            <a:pPr lvl="0"/>
            <a:r>
              <a:rPr lang="de-DE" dirty="0"/>
              <a:t>Click </a:t>
            </a:r>
            <a:r>
              <a:rPr lang="de-DE" dirty="0" err="1"/>
              <a:t>here</a:t>
            </a:r>
            <a:r>
              <a:rPr lang="de-DE" dirty="0"/>
              <a:t> </a:t>
            </a:r>
            <a:r>
              <a:rPr lang="de-DE" dirty="0" err="1"/>
              <a:t>to</a:t>
            </a:r>
            <a:r>
              <a:rPr lang="de-DE" dirty="0"/>
              <a:t> </a:t>
            </a:r>
            <a:r>
              <a:rPr lang="de-DE" dirty="0" err="1"/>
              <a:t>edit</a:t>
            </a:r>
            <a:r>
              <a:rPr lang="de-DE" dirty="0"/>
              <a:t> Headline 2 </a:t>
            </a:r>
          </a:p>
        </p:txBody>
      </p:sp>
      <p:sp>
        <p:nvSpPr>
          <p:cNvPr id="6" name="Rechteck 1">
            <a:extLst>
              <a:ext uri="{FF2B5EF4-FFF2-40B4-BE49-F238E27FC236}">
                <a16:creationId xmlns:a16="http://schemas.microsoft.com/office/drawing/2014/main" id="{85D10C7F-02F8-4973-9189-D765EE913151}"/>
              </a:ext>
            </a:extLst>
          </p:cNvPr>
          <p:cNvSpPr/>
          <p:nvPr userDrawn="1"/>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
        <p:nvSpPr>
          <p:cNvPr id="7" name="Textplatzhalter 3">
            <a:extLst>
              <a:ext uri="{FF2B5EF4-FFF2-40B4-BE49-F238E27FC236}">
                <a16:creationId xmlns:a16="http://schemas.microsoft.com/office/drawing/2014/main" id="{775BEC16-E675-4BAF-B113-35B0D486722B}"/>
              </a:ext>
            </a:extLst>
          </p:cNvPr>
          <p:cNvSpPr>
            <a:spLocks noGrp="1"/>
          </p:cNvSpPr>
          <p:nvPr>
            <p:ph type="body" sz="quarter" idx="16" hasCustomPrompt="1"/>
          </p:nvPr>
        </p:nvSpPr>
        <p:spPr>
          <a:xfrm>
            <a:off x="384111" y="1545377"/>
            <a:ext cx="11616265" cy="367709"/>
          </a:xfrm>
          <a:prstGeom prst="rect">
            <a:avLst/>
          </a:prstGeom>
        </p:spPr>
        <p:txBody>
          <a:bodyPr>
            <a:normAutofit/>
          </a:bodyPr>
          <a:lstStyle>
            <a:lvl1pPr>
              <a:defRPr sz="1800" b="1">
                <a:solidFill>
                  <a:srgbClr val="0F218B"/>
                </a:solidFill>
                <a:latin typeface="Calibri" panose="020F0502020204030204" pitchFamily="34" charset="0"/>
                <a:cs typeface="Calibri" panose="020F0502020204030204" pitchFamily="34" charset="0"/>
              </a:defRPr>
            </a:lvl1pPr>
          </a:lstStyle>
          <a:p>
            <a:pPr lvl="0"/>
            <a:r>
              <a:rPr lang="de-DE" dirty="0"/>
              <a:t>Headline 3</a:t>
            </a:r>
          </a:p>
        </p:txBody>
      </p:sp>
    </p:spTree>
    <p:extLst>
      <p:ext uri="{BB962C8B-B14F-4D97-AF65-F5344CB8AC3E}">
        <p14:creationId xmlns:p14="http://schemas.microsoft.com/office/powerpoint/2010/main" val="2123266308"/>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ENTSO-E Chapter Cover Page">
    <p:spTree>
      <p:nvGrpSpPr>
        <p:cNvPr id="1" name=""/>
        <p:cNvGrpSpPr/>
        <p:nvPr/>
      </p:nvGrpSpPr>
      <p:grpSpPr>
        <a:xfrm>
          <a:off x="0" y="0"/>
          <a:ext cx="0" cy="0"/>
          <a:chOff x="0" y="0"/>
          <a:chExt cx="0" cy="0"/>
        </a:xfrm>
      </p:grpSpPr>
      <p:sp>
        <p:nvSpPr>
          <p:cNvPr id="4" name="Titel 5">
            <a:extLst>
              <a:ext uri="{FF2B5EF4-FFF2-40B4-BE49-F238E27FC236}">
                <a16:creationId xmlns:a16="http://schemas.microsoft.com/office/drawing/2014/main" id="{0C954197-7D64-4D34-8F28-1EF6B400116D}"/>
              </a:ext>
            </a:extLst>
          </p:cNvPr>
          <p:cNvSpPr>
            <a:spLocks noGrp="1"/>
          </p:cNvSpPr>
          <p:nvPr>
            <p:ph type="title" hasCustomPrompt="1"/>
          </p:nvPr>
        </p:nvSpPr>
        <p:spPr>
          <a:xfrm>
            <a:off x="285639" y="3074577"/>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Chapter </a:t>
            </a:r>
            <a:r>
              <a:rPr lang="de-DE" dirty="0" err="1"/>
              <a:t>slide</a:t>
            </a:r>
            <a:endParaRPr lang="de-DE" dirty="0"/>
          </a:p>
        </p:txBody>
      </p:sp>
      <p:sp>
        <p:nvSpPr>
          <p:cNvPr id="6" name="Rechteck 1">
            <a:extLst>
              <a:ext uri="{FF2B5EF4-FFF2-40B4-BE49-F238E27FC236}">
                <a16:creationId xmlns:a16="http://schemas.microsoft.com/office/drawing/2014/main" id="{85D10C7F-02F8-4973-9189-D765EE913151}"/>
              </a:ext>
            </a:extLst>
          </p:cNvPr>
          <p:cNvSpPr/>
          <p:nvPr userDrawn="1"/>
        </p:nvSpPr>
        <p:spPr>
          <a:xfrm flipH="1">
            <a:off x="254397" y="2892810"/>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Tree>
    <p:extLst>
      <p:ext uri="{BB962C8B-B14F-4D97-AF65-F5344CB8AC3E}">
        <p14:creationId xmlns:p14="http://schemas.microsoft.com/office/powerpoint/2010/main" val="1963629581"/>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ENTSO-E One Column">
    <p:spTree>
      <p:nvGrpSpPr>
        <p:cNvPr id="1" name=""/>
        <p:cNvGrpSpPr/>
        <p:nvPr/>
      </p:nvGrpSpPr>
      <p:grpSpPr>
        <a:xfrm>
          <a:off x="0" y="0"/>
          <a:ext cx="0" cy="0"/>
          <a:chOff x="0" y="0"/>
          <a:chExt cx="0" cy="0"/>
        </a:xfrm>
      </p:grpSpPr>
      <p:sp>
        <p:nvSpPr>
          <p:cNvPr id="13" name="Inhaltsplatzhalter 2"/>
          <p:cNvSpPr>
            <a:spLocks noGrp="1"/>
          </p:cNvSpPr>
          <p:nvPr>
            <p:ph idx="1" hasCustomPrompt="1"/>
          </p:nvPr>
        </p:nvSpPr>
        <p:spPr>
          <a:xfrm>
            <a:off x="372538" y="908720"/>
            <a:ext cx="11616268" cy="3815866"/>
          </a:xfrm>
          <a:prstGeom prst="rect">
            <a:avLst/>
          </a:prstGeom>
        </p:spPr>
        <p:txBody>
          <a:bodyPr>
            <a:normAutofit/>
          </a:bodyPr>
          <a:lstStyle>
            <a:lvl1pPr>
              <a:lnSpc>
                <a:spcPct val="90000"/>
              </a:lnSpc>
              <a:defRPr sz="1800">
                <a:latin typeface="Calibri" panose="020F0502020204030204" pitchFamily="34" charset="0"/>
                <a:cs typeface="Calibri" panose="020F0502020204030204" pitchFamily="34" charset="0"/>
              </a:defRPr>
            </a:lvl1pPr>
            <a:lvl2pPr>
              <a:lnSpc>
                <a:spcPct val="90000"/>
              </a:lnSpc>
              <a:defRPr sz="1800">
                <a:latin typeface="Calibri" panose="020F0502020204030204" pitchFamily="34" charset="0"/>
                <a:cs typeface="Calibri" panose="020F0502020204030204" pitchFamily="34" charset="0"/>
              </a:defRPr>
            </a:lvl2pPr>
            <a:lvl3pPr>
              <a:lnSpc>
                <a:spcPct val="90000"/>
              </a:lnSpc>
              <a:defRPr sz="1800">
                <a:latin typeface="Calibri" panose="020F0502020204030204" pitchFamily="34" charset="0"/>
                <a:cs typeface="Calibri" panose="020F0502020204030204" pitchFamily="34" charset="0"/>
              </a:defRPr>
            </a:lvl3pPr>
            <a:lvl4pPr>
              <a:lnSpc>
                <a:spcPct val="90000"/>
              </a:lnSpc>
              <a:defRPr sz="1800">
                <a:latin typeface="Calibri" panose="020F0502020204030204" pitchFamily="34" charset="0"/>
                <a:cs typeface="Calibri" panose="020F0502020204030204" pitchFamily="34" charset="0"/>
              </a:defRPr>
            </a:lvl4pPr>
            <a:lvl5pPr>
              <a:lnSpc>
                <a:spcPct val="90000"/>
              </a:lnSpc>
              <a:defRPr sz="1800">
                <a:latin typeface="Calibri" panose="020F0502020204030204" pitchFamily="34" charset="0"/>
                <a:cs typeface="Calibri" panose="020F0502020204030204" pitchFamily="34" charset="0"/>
              </a:defRPr>
            </a:lvl5pPr>
          </a:lstStyle>
          <a:p>
            <a:pPr lvl="0"/>
            <a:r>
              <a:rPr lang="de-DE" dirty="0"/>
              <a:t>Edit </a:t>
            </a:r>
            <a:r>
              <a:rPr lang="de-DE" dirty="0" err="1"/>
              <a:t>the</a:t>
            </a:r>
            <a:r>
              <a:rPr lang="de-DE" dirty="0"/>
              <a:t> </a:t>
            </a:r>
            <a:r>
              <a:rPr lang="de-DE" dirty="0" err="1"/>
              <a:t>text</a:t>
            </a:r>
            <a:r>
              <a:rPr lang="de-DE" dirty="0"/>
              <a:t> </a:t>
            </a:r>
            <a:r>
              <a:rPr lang="de-DE" dirty="0" err="1"/>
              <a:t>here</a:t>
            </a:r>
            <a:r>
              <a:rPr lang="de-DE" dirty="0"/>
              <a:t>; First </a:t>
            </a:r>
            <a:r>
              <a:rPr lang="de-DE" dirty="0" err="1"/>
              <a:t>level</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Tree>
    <p:extLst>
      <p:ext uri="{BB962C8B-B14F-4D97-AF65-F5344CB8AC3E}">
        <p14:creationId xmlns:p14="http://schemas.microsoft.com/office/powerpoint/2010/main" val="2767461447"/>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ENTSO-E One column bullet points">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935407F8-9A7B-4A34-BB6A-ACBE6B64DA8C}"/>
              </a:ext>
            </a:extLst>
          </p:cNvPr>
          <p:cNvSpPr>
            <a:spLocks noGrp="1"/>
          </p:cNvSpPr>
          <p:nvPr>
            <p:ph idx="16" hasCustomPrompt="1"/>
          </p:nvPr>
        </p:nvSpPr>
        <p:spPr>
          <a:xfrm>
            <a:off x="413466" y="1124744"/>
            <a:ext cx="11616268"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8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5" name="Titel 5">
            <a:extLst>
              <a:ext uri="{FF2B5EF4-FFF2-40B4-BE49-F238E27FC236}">
                <a16:creationId xmlns:a16="http://schemas.microsoft.com/office/drawing/2014/main" id="{9D00A475-8F1F-43A8-B9D4-0E2195454A9F}"/>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Tree>
    <p:extLst>
      <p:ext uri="{BB962C8B-B14F-4D97-AF65-F5344CB8AC3E}">
        <p14:creationId xmlns:p14="http://schemas.microsoft.com/office/powerpoint/2010/main" val="4080029253"/>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orient="horz" pos="1480">
          <p15:clr>
            <a:srgbClr val="A4A3A4"/>
          </p15:clr>
        </p15:guide>
        <p15:guide id="6" orient="horz" pos="1548">
          <p15:clr>
            <a:srgbClr val="A4A3A4"/>
          </p15:clr>
        </p15:guide>
        <p15:guide id="9" pos="7499">
          <p15:clr>
            <a:srgbClr val="A4A3A4"/>
          </p15:clr>
        </p15:guide>
        <p15:guide id="10" pos="18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graphicFrame>
        <p:nvGraphicFramePr>
          <p:cNvPr id="7" name="Inhaltsplatzhalter 9" title="Diagramm Platzhalter">
            <a:extLst>
              <a:ext uri="{FF2B5EF4-FFF2-40B4-BE49-F238E27FC236}">
                <a16:creationId xmlns:a16="http://schemas.microsoft.com/office/drawing/2014/main" id="{B463EBB2-B343-A342-A26F-FA6D526125DA}"/>
              </a:ext>
            </a:extLst>
          </p:cNvPr>
          <p:cNvGraphicFramePr>
            <a:graphicFrameLocks/>
          </p:cNvGraphicFramePr>
          <p:nvPr userDrawn="1"/>
        </p:nvGraphicFramePr>
        <p:xfrm>
          <a:off x="6648450" y="1665288"/>
          <a:ext cx="5543550" cy="41036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0419747"/>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ENTSO-E Two columns">
    <p:spTree>
      <p:nvGrpSpPr>
        <p:cNvPr id="1" name=""/>
        <p:cNvGrpSpPr/>
        <p:nvPr/>
      </p:nvGrpSpPr>
      <p:grpSpPr>
        <a:xfrm>
          <a:off x="0" y="0"/>
          <a:ext cx="0" cy="0"/>
          <a:chOff x="0" y="0"/>
          <a:chExt cx="0" cy="0"/>
        </a:xfrm>
      </p:grpSpPr>
      <p:sp>
        <p:nvSpPr>
          <p:cNvPr id="9" name="Inhaltsplatzhalter 2"/>
          <p:cNvSpPr>
            <a:spLocks noGrp="1"/>
          </p:cNvSpPr>
          <p:nvPr>
            <p:ph idx="1" hasCustomPrompt="1"/>
          </p:nvPr>
        </p:nvSpPr>
        <p:spPr>
          <a:xfrm>
            <a:off x="382868" y="1052736"/>
            <a:ext cx="5664117" cy="3311810"/>
          </a:xfrm>
          <a:prstGeom prst="rect">
            <a:avLst/>
          </a:prstGeom>
        </p:spPr>
        <p:txBody>
          <a:bodyPr>
            <a:normAutofit/>
          </a:bodyPr>
          <a:lstStyle>
            <a:lvl1pPr algn="l">
              <a:defRPr sz="18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stStyle>
          <a:p>
            <a:pPr lvl="0"/>
            <a:r>
              <a:rPr lang="de-DE" dirty="0"/>
              <a:t>Edit </a:t>
            </a:r>
            <a:r>
              <a:rPr lang="de-DE" dirty="0" err="1"/>
              <a:t>the</a:t>
            </a:r>
            <a:r>
              <a:rPr lang="de-DE" dirty="0"/>
              <a:t> </a:t>
            </a:r>
            <a:r>
              <a:rPr lang="de-DE" dirty="0" err="1"/>
              <a:t>text</a:t>
            </a:r>
            <a:r>
              <a:rPr lang="de-DE" dirty="0"/>
              <a:t> </a:t>
            </a:r>
            <a:r>
              <a:rPr lang="de-DE" dirty="0" err="1"/>
              <a:t>here</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0" name="Inhaltsplatzhalter 2"/>
          <p:cNvSpPr>
            <a:spLocks noGrp="1"/>
          </p:cNvSpPr>
          <p:nvPr>
            <p:ph idx="13" hasCustomPrompt="1"/>
          </p:nvPr>
        </p:nvSpPr>
        <p:spPr>
          <a:xfrm>
            <a:off x="6206439" y="1052736"/>
            <a:ext cx="5664117" cy="3311810"/>
          </a:xfrm>
          <a:prstGeom prst="rect">
            <a:avLst/>
          </a:prstGeom>
        </p:spPr>
        <p:txBody>
          <a:bodyPr>
            <a:normAutofit/>
          </a:bodyPr>
          <a:lstStyle>
            <a:lvl1pPr>
              <a:defRPr sz="18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stStyle>
          <a:p>
            <a:pPr lvl="0"/>
            <a:r>
              <a:rPr lang="de-DE" dirty="0"/>
              <a:t>Edit </a:t>
            </a:r>
            <a:r>
              <a:rPr lang="de-DE" dirty="0" err="1"/>
              <a:t>the</a:t>
            </a:r>
            <a:r>
              <a:rPr lang="de-DE" dirty="0"/>
              <a:t> </a:t>
            </a:r>
            <a:r>
              <a:rPr lang="de-DE" dirty="0" err="1"/>
              <a:t>text</a:t>
            </a:r>
            <a:r>
              <a:rPr lang="de-DE" dirty="0"/>
              <a:t> </a:t>
            </a:r>
            <a:r>
              <a:rPr lang="de-DE" dirty="0" err="1"/>
              <a:t>here</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6" name="Titel 5">
            <a:extLst>
              <a:ext uri="{FF2B5EF4-FFF2-40B4-BE49-F238E27FC236}">
                <a16:creationId xmlns:a16="http://schemas.microsoft.com/office/drawing/2014/main" id="{BF868832-6945-4F2F-8DEC-A69FB10BA62E}"/>
              </a:ext>
            </a:extLst>
          </p:cNvPr>
          <p:cNvSpPr>
            <a:spLocks noGrp="1"/>
          </p:cNvSpPr>
          <p:nvPr>
            <p:ph type="title" hasCustomPrompt="1"/>
          </p:nvPr>
        </p:nvSpPr>
        <p:spPr>
          <a:xfrm>
            <a:off x="38286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Tree>
    <p:extLst>
      <p:ext uri="{BB962C8B-B14F-4D97-AF65-F5344CB8AC3E}">
        <p14:creationId xmlns:p14="http://schemas.microsoft.com/office/powerpoint/2010/main" val="91035570"/>
      </p:ext>
    </p:extLst>
  </p:cSld>
  <p:clrMapOvr>
    <a:masterClrMapping/>
  </p:clrMapOvr>
  <p:extLst>
    <p:ext uri="{DCECCB84-F9BA-43D5-87BE-67443E8EF086}">
      <p15:sldGuideLst xmlns:p15="http://schemas.microsoft.com/office/powerpoint/2012/main">
        <p15:guide id="2" orient="horz" pos="368">
          <p15:clr>
            <a:srgbClr val="A4A3A4"/>
          </p15:clr>
        </p15:guide>
        <p15:guide id="3" orient="horz" pos="913">
          <p15:clr>
            <a:srgbClr val="A4A3A4"/>
          </p15:clr>
        </p15:guide>
        <p15:guide id="4" pos="181">
          <p15:clr>
            <a:srgbClr val="A4A3A4"/>
          </p15:clr>
        </p15:guide>
        <p15:guide id="5" pos="7499">
          <p15:clr>
            <a:srgbClr val="A4A3A4"/>
          </p15:clr>
        </p15:guide>
        <p15:guide id="6" orient="horz" pos="3634">
          <p15:clr>
            <a:srgbClr val="A4A3A4"/>
          </p15:clr>
        </p15:guide>
        <p15:guide id="7" orient="horz" pos="1049">
          <p15:clr>
            <a:srgbClr val="A4A3A4"/>
          </p15:clr>
        </p15:guide>
        <p15:guide id="8" pos="3749">
          <p15:clr>
            <a:srgbClr val="A4A3A4"/>
          </p15:clr>
        </p15:guide>
        <p15:guide id="9" pos="3931">
          <p15:clr>
            <a:srgbClr val="A4A3A4"/>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_ENTSO-E Three columns">
    <p:spTree>
      <p:nvGrpSpPr>
        <p:cNvPr id="1" name=""/>
        <p:cNvGrpSpPr/>
        <p:nvPr/>
      </p:nvGrpSpPr>
      <p:grpSpPr>
        <a:xfrm>
          <a:off x="0" y="0"/>
          <a:ext cx="0" cy="0"/>
          <a:chOff x="0" y="0"/>
          <a:chExt cx="0" cy="0"/>
        </a:xfrm>
      </p:grpSpPr>
      <p:sp>
        <p:nvSpPr>
          <p:cNvPr id="13" name="Textplatzhalter 3"/>
          <p:cNvSpPr>
            <a:spLocks noGrp="1"/>
          </p:cNvSpPr>
          <p:nvPr>
            <p:ph type="body" sz="quarter" idx="16" hasCustomPrompt="1"/>
          </p:nvPr>
        </p:nvSpPr>
        <p:spPr>
          <a:xfrm>
            <a:off x="382588" y="1297579"/>
            <a:ext cx="11616265" cy="367709"/>
          </a:xfrm>
          <a:prstGeom prst="rect">
            <a:avLst/>
          </a:prstGeom>
        </p:spPr>
        <p:txBody>
          <a:bodyPr>
            <a:normAutofit/>
          </a:bodyPr>
          <a:lstStyle>
            <a:lvl1pPr>
              <a:defRPr sz="1800" b="1">
                <a:solidFill>
                  <a:srgbClr val="0F218B"/>
                </a:solidFill>
                <a:latin typeface="Calibri" panose="020F0502020204030204" pitchFamily="34" charset="0"/>
                <a:cs typeface="Calibri" panose="020F0502020204030204" pitchFamily="34" charset="0"/>
              </a:defRPr>
            </a:lvl1pPr>
          </a:lstStyle>
          <a:p>
            <a:pPr lvl="0"/>
            <a:r>
              <a:rPr lang="de-DE" dirty="0"/>
              <a:t>Headline 3</a:t>
            </a:r>
          </a:p>
        </p:txBody>
      </p:sp>
      <p:sp>
        <p:nvSpPr>
          <p:cNvPr id="14" name="Inhaltsplatzhalter 2">
            <a:extLst>
              <a:ext uri="{FF2B5EF4-FFF2-40B4-BE49-F238E27FC236}">
                <a16:creationId xmlns:a16="http://schemas.microsoft.com/office/drawing/2014/main" id="{9341F4E3-0CAE-4A14-AD42-9C698E28F0E7}"/>
              </a:ext>
            </a:extLst>
          </p:cNvPr>
          <p:cNvSpPr>
            <a:spLocks noGrp="1"/>
          </p:cNvSpPr>
          <p:nvPr>
            <p:ph idx="18" hasCustomPrompt="1"/>
          </p:nvPr>
        </p:nvSpPr>
        <p:spPr>
          <a:xfrm>
            <a:off x="380339" y="1844824"/>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5" name="Inhaltsplatzhalter 2">
            <a:extLst>
              <a:ext uri="{FF2B5EF4-FFF2-40B4-BE49-F238E27FC236}">
                <a16:creationId xmlns:a16="http://schemas.microsoft.com/office/drawing/2014/main" id="{E742937F-ADF9-487A-AB88-EE6EE0E8FD08}"/>
              </a:ext>
            </a:extLst>
          </p:cNvPr>
          <p:cNvSpPr>
            <a:spLocks noGrp="1"/>
          </p:cNvSpPr>
          <p:nvPr>
            <p:ph idx="19" hasCustomPrompt="1"/>
          </p:nvPr>
        </p:nvSpPr>
        <p:spPr>
          <a:xfrm>
            <a:off x="7923229" y="1844822"/>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7" name="Inhaltsplatzhalter 2">
            <a:extLst>
              <a:ext uri="{FF2B5EF4-FFF2-40B4-BE49-F238E27FC236}">
                <a16:creationId xmlns:a16="http://schemas.microsoft.com/office/drawing/2014/main" id="{C1294B06-543C-439B-844D-292C65223D9D}"/>
              </a:ext>
            </a:extLst>
          </p:cNvPr>
          <p:cNvSpPr>
            <a:spLocks noGrp="1"/>
          </p:cNvSpPr>
          <p:nvPr>
            <p:ph idx="20" hasCustomPrompt="1"/>
          </p:nvPr>
        </p:nvSpPr>
        <p:spPr>
          <a:xfrm>
            <a:off x="4151784" y="1844823"/>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9" name="Titel 5">
            <a:extLst>
              <a:ext uri="{FF2B5EF4-FFF2-40B4-BE49-F238E27FC236}">
                <a16:creationId xmlns:a16="http://schemas.microsoft.com/office/drawing/2014/main" id="{009D75ED-94BB-4DB3-A55E-CFA85E39F7A3}"/>
              </a:ext>
            </a:extLst>
          </p:cNvPr>
          <p:cNvSpPr>
            <a:spLocks noGrp="1"/>
          </p:cNvSpPr>
          <p:nvPr>
            <p:ph type="title" hasCustomPrompt="1"/>
          </p:nvPr>
        </p:nvSpPr>
        <p:spPr>
          <a:xfrm>
            <a:off x="380339" y="260648"/>
            <a:ext cx="11617788" cy="431325"/>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11" name="Textplatzhalter 11">
            <a:extLst>
              <a:ext uri="{FF2B5EF4-FFF2-40B4-BE49-F238E27FC236}">
                <a16:creationId xmlns:a16="http://schemas.microsoft.com/office/drawing/2014/main" id="{CDA0278C-3CB1-4B5A-B6A3-7F8C901572EF}"/>
              </a:ext>
            </a:extLst>
          </p:cNvPr>
          <p:cNvSpPr>
            <a:spLocks noGrp="1"/>
          </p:cNvSpPr>
          <p:nvPr>
            <p:ph type="body" sz="quarter" idx="12" hasCustomPrompt="1"/>
          </p:nvPr>
        </p:nvSpPr>
        <p:spPr>
          <a:xfrm>
            <a:off x="382588" y="785744"/>
            <a:ext cx="11617788" cy="442428"/>
          </a:xfrm>
          <a:prstGeom prst="rect">
            <a:avLst/>
          </a:prstGeom>
          <a:ln>
            <a:noFill/>
          </a:ln>
        </p:spPr>
        <p:txBody>
          <a:bodyPr anchor="ctr">
            <a:normAutofit/>
          </a:bodyPr>
          <a:lstStyle>
            <a:lvl1pPr marL="0" indent="0">
              <a:lnSpc>
                <a:spcPts val="2600"/>
              </a:lnSpc>
              <a:spcBef>
                <a:spcPts val="0"/>
              </a:spcBef>
              <a:buNone/>
              <a:defRPr sz="2000" b="0">
                <a:solidFill>
                  <a:srgbClr val="00947F"/>
                </a:solidFill>
                <a:latin typeface="Calibri" panose="020F0502020204030204" pitchFamily="34" charset="0"/>
                <a:cs typeface="Calibri" panose="020F0502020204030204" pitchFamily="34" charset="0"/>
              </a:defRPr>
            </a:lvl1pPr>
          </a:lstStyle>
          <a:p>
            <a:pPr lvl="0"/>
            <a:r>
              <a:rPr lang="de-DE" dirty="0"/>
              <a:t>Click </a:t>
            </a:r>
            <a:r>
              <a:rPr lang="de-DE" dirty="0" err="1"/>
              <a:t>here</a:t>
            </a:r>
            <a:r>
              <a:rPr lang="de-DE" dirty="0"/>
              <a:t> </a:t>
            </a:r>
            <a:r>
              <a:rPr lang="de-DE" dirty="0" err="1"/>
              <a:t>to</a:t>
            </a:r>
            <a:r>
              <a:rPr lang="de-DE" dirty="0"/>
              <a:t> </a:t>
            </a:r>
            <a:r>
              <a:rPr lang="de-DE" dirty="0" err="1"/>
              <a:t>edit</a:t>
            </a:r>
            <a:r>
              <a:rPr lang="de-DE" dirty="0"/>
              <a:t> Headline 2 </a:t>
            </a:r>
          </a:p>
        </p:txBody>
      </p:sp>
    </p:spTree>
    <p:extLst>
      <p:ext uri="{BB962C8B-B14F-4D97-AF65-F5344CB8AC3E}">
        <p14:creationId xmlns:p14="http://schemas.microsoft.com/office/powerpoint/2010/main" val="1994437388"/>
      </p:ext>
    </p:extLst>
  </p:cSld>
  <p:clrMapOvr>
    <a:masterClrMapping/>
  </p:clrMapOvr>
  <p:extLst>
    <p:ext uri="{DCECCB84-F9BA-43D5-87BE-67443E8EF086}">
      <p15:sldGuideLst xmlns:p15="http://schemas.microsoft.com/office/powerpoint/2012/main">
        <p15:guide id="2" orient="horz" pos="368">
          <p15:clr>
            <a:srgbClr val="A4A3A4"/>
          </p15:clr>
        </p15:guide>
        <p15:guide id="3" orient="horz" pos="913">
          <p15:clr>
            <a:srgbClr val="A4A3A4"/>
          </p15:clr>
        </p15:guide>
        <p15:guide id="4" orient="horz" pos="1049">
          <p15:clr>
            <a:srgbClr val="A4A3A4"/>
          </p15:clr>
        </p15:guide>
        <p15:guide id="5" orient="horz" pos="1480">
          <p15:clr>
            <a:srgbClr val="A4A3A4"/>
          </p15:clr>
        </p15:guide>
        <p15:guide id="6" orient="horz" pos="1548">
          <p15:clr>
            <a:srgbClr val="A4A3A4"/>
          </p15:clr>
        </p15:guide>
        <p15:guide id="7" orient="horz" pos="3634">
          <p15:clr>
            <a:srgbClr val="A4A3A4"/>
          </p15:clr>
        </p15:guide>
        <p15:guide id="8" pos="181">
          <p15:clr>
            <a:srgbClr val="A4A3A4"/>
          </p15:clr>
        </p15:guide>
        <p15:guide id="9" pos="7499">
          <p15:clr>
            <a:srgbClr val="A4A3A4"/>
          </p15:clr>
        </p15:guide>
        <p15:guide id="10" pos="3931">
          <p15:clr>
            <a:srgbClr val="A4A3A4"/>
          </p15:clr>
        </p15:guide>
        <p15:guide id="11" pos="3749">
          <p15:clr>
            <a:srgbClr val="A4A3A4"/>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graphicFrame>
        <p:nvGraphicFramePr>
          <p:cNvPr id="7" name="Inhaltsplatzhalter 9" title="Diagramm Platzhalter">
            <a:extLst>
              <a:ext uri="{FF2B5EF4-FFF2-40B4-BE49-F238E27FC236}">
                <a16:creationId xmlns:a16="http://schemas.microsoft.com/office/drawing/2014/main" id="{B463EBB2-B343-A342-A26F-FA6D526125DA}"/>
              </a:ext>
            </a:extLst>
          </p:cNvPr>
          <p:cNvGraphicFramePr>
            <a:graphicFrameLocks/>
          </p:cNvGraphicFramePr>
          <p:nvPr userDrawn="1">
            <p:extLst>
              <p:ext uri="{D42A27DB-BD31-4B8C-83A1-F6EECF244321}">
                <p14:modId xmlns:p14="http://schemas.microsoft.com/office/powerpoint/2010/main" val="1728285563"/>
              </p:ext>
            </p:extLst>
          </p:nvPr>
        </p:nvGraphicFramePr>
        <p:xfrm>
          <a:off x="6648450" y="1665288"/>
          <a:ext cx="5543550" cy="41036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38837954"/>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ENTSO-E Graph 2">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4" name="Inhaltsplatzhalter 10">
            <a:extLst>
              <a:ext uri="{FF2B5EF4-FFF2-40B4-BE49-F238E27FC236}">
                <a16:creationId xmlns:a16="http://schemas.microsoft.com/office/drawing/2014/main" id="{C04C5352-D576-AE47-888D-BF03439BD4FC}"/>
              </a:ext>
            </a:extLst>
          </p:cNvPr>
          <p:cNvSpPr>
            <a:spLocks noGrp="1"/>
          </p:cNvSpPr>
          <p:nvPr>
            <p:ph idx="1"/>
          </p:nvPr>
        </p:nvSpPr>
        <p:spPr>
          <a:xfrm>
            <a:off x="1739517" y="1665288"/>
            <a:ext cx="8712201" cy="4103972"/>
          </a:xfrm>
        </p:spPr>
        <p:txBody>
          <a:bodyPr>
            <a:normAutofit lnSpcReduction="10000"/>
          </a:bodyPr>
          <a:lstStyle/>
          <a:p>
            <a:r>
              <a:rPr lang="de-DE" b="1" dirty="0"/>
              <a:t>   </a:t>
            </a:r>
            <a:br>
              <a:rPr lang="de-DE" b="1" dirty="0"/>
            </a:br>
            <a:r>
              <a:rPr lang="de-DE" b="1" dirty="0"/>
              <a:t> </a:t>
            </a:r>
            <a:endParaRPr lang="de-DE" b="1"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br>
              <a:rPr lang="de-DE" sz="900" i="1" dirty="0">
                <a:solidFill>
                  <a:prstClr val="black"/>
                </a:solidFill>
              </a:rPr>
            </a:br>
            <a:br>
              <a:rPr lang="de-DE" sz="900" i="1" dirty="0">
                <a:solidFill>
                  <a:prstClr val="black"/>
                </a:solidFill>
              </a:rPr>
            </a:br>
            <a:br>
              <a:rPr lang="de-DE" sz="900" i="1" dirty="0">
                <a:solidFill>
                  <a:prstClr val="black"/>
                </a:solidFill>
              </a:rPr>
            </a:br>
            <a:r>
              <a:rPr lang="de-DE" sz="900" i="1" dirty="0">
                <a:solidFill>
                  <a:prstClr val="black"/>
                </a:solidFill>
              </a:rPr>
              <a:t>Source: Insert </a:t>
            </a:r>
            <a:r>
              <a:rPr lang="de-DE" sz="900" i="1" dirty="0" err="1">
                <a:solidFill>
                  <a:prstClr val="black"/>
                </a:solidFill>
              </a:rPr>
              <a:t>here</a:t>
            </a:r>
            <a:r>
              <a:rPr lang="de-DE" sz="900" i="1" dirty="0">
                <a:solidFill>
                  <a:prstClr val="black"/>
                </a:solidFill>
              </a:rPr>
              <a:t> </a:t>
            </a:r>
            <a:r>
              <a:rPr lang="de-DE" sz="900" i="1" dirty="0" err="1">
                <a:solidFill>
                  <a:prstClr val="black"/>
                </a:solidFill>
              </a:rPr>
              <a:t>if</a:t>
            </a:r>
            <a:r>
              <a:rPr lang="de-DE" sz="900" i="1" dirty="0">
                <a:solidFill>
                  <a:prstClr val="black"/>
                </a:solidFill>
              </a:rPr>
              <a:t> </a:t>
            </a:r>
            <a:r>
              <a:rPr lang="de-DE" sz="900" i="1" dirty="0" err="1">
                <a:solidFill>
                  <a:prstClr val="black"/>
                </a:solidFill>
              </a:rPr>
              <a:t>applicable</a:t>
            </a:r>
            <a:endParaRPr lang="de-DE" sz="900" dirty="0"/>
          </a:p>
        </p:txBody>
      </p:sp>
      <p:graphicFrame>
        <p:nvGraphicFramePr>
          <p:cNvPr id="6" name="Diagramm 5" title="Flächendiagramm Platzhalter">
            <a:extLst>
              <a:ext uri="{FF2B5EF4-FFF2-40B4-BE49-F238E27FC236}">
                <a16:creationId xmlns:a16="http://schemas.microsoft.com/office/drawing/2014/main" id="{654DBC48-79E2-BF45-94FB-10AE0A01AFE4}"/>
              </a:ext>
            </a:extLst>
          </p:cNvPr>
          <p:cNvGraphicFramePr/>
          <p:nvPr userDrawn="1">
            <p:extLst>
              <p:ext uri="{D42A27DB-BD31-4B8C-83A1-F6EECF244321}">
                <p14:modId xmlns:p14="http://schemas.microsoft.com/office/powerpoint/2010/main" val="1390674093"/>
              </p:ext>
            </p:extLst>
          </p:nvPr>
        </p:nvGraphicFramePr>
        <p:xfrm>
          <a:off x="382587" y="1665288"/>
          <a:ext cx="11522075" cy="39959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00988045"/>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4" name="Inhaltsplatzhalter 1">
            <a:extLst>
              <a:ext uri="{FF2B5EF4-FFF2-40B4-BE49-F238E27FC236}">
                <a16:creationId xmlns:a16="http://schemas.microsoft.com/office/drawing/2014/main" id="{C62E783B-8C38-B14F-A829-53ADBD597589}"/>
              </a:ext>
            </a:extLst>
          </p:cNvPr>
          <p:cNvSpPr>
            <a:spLocks noGrp="1"/>
          </p:cNvSpPr>
          <p:nvPr>
            <p:ph idx="1"/>
          </p:nvPr>
        </p:nvSpPr>
        <p:spPr>
          <a:xfrm>
            <a:off x="407368" y="1747353"/>
            <a:ext cx="7200800" cy="4292180"/>
          </a:xfrm>
        </p:spPr>
        <p:txBody>
          <a:bodyPr/>
          <a:lstStyle/>
          <a:p>
            <a:r>
              <a:rPr lang="de-DE" dirty="0">
                <a:solidFill>
                  <a:srgbClr val="0F218B"/>
                </a:solidFill>
              </a:rPr>
              <a:t>Headline 3 – Edit </a:t>
            </a:r>
            <a:r>
              <a:rPr lang="de-DE" dirty="0" err="1">
                <a:solidFill>
                  <a:srgbClr val="0F218B"/>
                </a:solidFill>
              </a:rPr>
              <a:t>the</a:t>
            </a:r>
            <a:r>
              <a:rPr lang="de-DE" dirty="0">
                <a:solidFill>
                  <a:srgbClr val="0F218B"/>
                </a:solidFill>
              </a:rPr>
              <a:t> </a:t>
            </a:r>
            <a:r>
              <a:rPr lang="de-DE" dirty="0" err="1">
                <a:solidFill>
                  <a:srgbClr val="0F218B"/>
                </a:solidFill>
              </a:rPr>
              <a:t>pie</a:t>
            </a:r>
            <a:r>
              <a:rPr lang="de-DE" dirty="0">
                <a:solidFill>
                  <a:srgbClr val="0F218B"/>
                </a:solidFill>
              </a:rPr>
              <a:t> </a:t>
            </a:r>
            <a:r>
              <a:rPr lang="de-DE" dirty="0" err="1">
                <a:solidFill>
                  <a:srgbClr val="0F218B"/>
                </a:solidFill>
              </a:rPr>
              <a:t>chart</a:t>
            </a:r>
            <a:r>
              <a:rPr lang="de-DE" dirty="0">
                <a:solidFill>
                  <a:srgbClr val="0F218B"/>
                </a:solidFill>
              </a:rPr>
              <a:t> </a:t>
            </a:r>
            <a:r>
              <a:rPr lang="de-DE" dirty="0" err="1">
                <a:solidFill>
                  <a:srgbClr val="0F218B"/>
                </a:solidFill>
              </a:rPr>
              <a:t>by</a:t>
            </a:r>
            <a:r>
              <a:rPr lang="de-DE" dirty="0">
                <a:solidFill>
                  <a:srgbClr val="0F218B"/>
                </a:solidFill>
              </a:rPr>
              <a:t> </a:t>
            </a:r>
            <a:r>
              <a:rPr lang="de-DE" dirty="0" err="1">
                <a:solidFill>
                  <a:srgbClr val="0F218B"/>
                </a:solidFill>
              </a:rPr>
              <a:t>clicking</a:t>
            </a:r>
            <a:r>
              <a:rPr lang="de-DE" dirty="0">
                <a:solidFill>
                  <a:srgbClr val="0F218B"/>
                </a:solidFill>
              </a:rPr>
              <a:t> on it. </a:t>
            </a:r>
            <a:r>
              <a:rPr lang="de-DE" dirty="0" err="1">
                <a:solidFill>
                  <a:srgbClr val="0F218B"/>
                </a:solidFill>
              </a:rPr>
              <a:t>Now</a:t>
            </a:r>
            <a:r>
              <a:rPr lang="de-DE" dirty="0">
                <a:solidFill>
                  <a:srgbClr val="0F218B"/>
                </a:solidFill>
              </a:rPr>
              <a:t> </a:t>
            </a:r>
            <a:r>
              <a:rPr lang="de-DE" dirty="0" err="1">
                <a:solidFill>
                  <a:srgbClr val="0F218B"/>
                </a:solidFill>
              </a:rPr>
              <a:t>icons</a:t>
            </a:r>
            <a:r>
              <a:rPr lang="de-DE" dirty="0">
                <a:solidFill>
                  <a:srgbClr val="0F218B"/>
                </a:solidFill>
              </a:rPr>
              <a:t> </a:t>
            </a:r>
            <a:r>
              <a:rPr lang="de-DE" dirty="0" err="1">
                <a:solidFill>
                  <a:srgbClr val="0F218B"/>
                </a:solidFill>
              </a:rPr>
              <a:t>appear</a:t>
            </a:r>
            <a:r>
              <a:rPr lang="de-DE" dirty="0">
                <a:solidFill>
                  <a:srgbClr val="0F218B"/>
                </a:solidFill>
              </a:rPr>
              <a:t>. </a:t>
            </a:r>
            <a:r>
              <a:rPr lang="de-DE" dirty="0" err="1">
                <a:solidFill>
                  <a:srgbClr val="0F218B"/>
                </a:solidFill>
              </a:rPr>
              <a:t>If</a:t>
            </a:r>
            <a:r>
              <a:rPr lang="de-DE" dirty="0">
                <a:solidFill>
                  <a:srgbClr val="0F218B"/>
                </a:solidFill>
              </a:rPr>
              <a:t> </a:t>
            </a:r>
            <a:r>
              <a:rPr lang="de-DE" dirty="0" err="1">
                <a:solidFill>
                  <a:srgbClr val="0F218B"/>
                </a:solidFill>
              </a:rPr>
              <a:t>you</a:t>
            </a:r>
            <a:r>
              <a:rPr lang="de-DE" dirty="0">
                <a:solidFill>
                  <a:srgbClr val="0F218B"/>
                </a:solidFill>
              </a:rPr>
              <a:t> </a:t>
            </a:r>
            <a:r>
              <a:rPr lang="de-DE" dirty="0" err="1">
                <a:solidFill>
                  <a:srgbClr val="0F218B"/>
                </a:solidFill>
              </a:rPr>
              <a:t>keep</a:t>
            </a:r>
            <a:r>
              <a:rPr lang="de-DE" dirty="0">
                <a:solidFill>
                  <a:srgbClr val="0F218B"/>
                </a:solidFill>
              </a:rPr>
              <a:t> </a:t>
            </a:r>
            <a:r>
              <a:rPr lang="de-DE" dirty="0" err="1">
                <a:solidFill>
                  <a:srgbClr val="0F218B"/>
                </a:solidFill>
              </a:rPr>
              <a:t>the</a:t>
            </a:r>
            <a:r>
              <a:rPr lang="de-DE" dirty="0">
                <a:solidFill>
                  <a:srgbClr val="0F218B"/>
                </a:solidFill>
              </a:rPr>
              <a:t> </a:t>
            </a:r>
            <a:r>
              <a:rPr lang="de-DE" dirty="0" err="1">
                <a:solidFill>
                  <a:srgbClr val="0F218B"/>
                </a:solidFill>
              </a:rPr>
              <a:t>cursor</a:t>
            </a:r>
            <a:r>
              <a:rPr lang="de-DE" dirty="0">
                <a:solidFill>
                  <a:srgbClr val="0F218B"/>
                </a:solidFill>
              </a:rPr>
              <a:t> </a:t>
            </a:r>
            <a:r>
              <a:rPr lang="de-DE" dirty="0" err="1">
                <a:solidFill>
                  <a:srgbClr val="0F218B"/>
                </a:solidFill>
              </a:rPr>
              <a:t>above</a:t>
            </a:r>
            <a:r>
              <a:rPr lang="de-DE" dirty="0">
                <a:solidFill>
                  <a:srgbClr val="0F218B"/>
                </a:solidFill>
              </a:rPr>
              <a:t> </a:t>
            </a:r>
            <a:r>
              <a:rPr lang="de-DE" dirty="0" err="1">
                <a:solidFill>
                  <a:srgbClr val="0F218B"/>
                </a:solidFill>
              </a:rPr>
              <a:t>the</a:t>
            </a:r>
            <a:r>
              <a:rPr lang="de-DE" dirty="0">
                <a:solidFill>
                  <a:srgbClr val="0F218B"/>
                </a:solidFill>
              </a:rPr>
              <a:t> </a:t>
            </a:r>
            <a:r>
              <a:rPr lang="de-DE" dirty="0" err="1">
                <a:solidFill>
                  <a:srgbClr val="0F218B"/>
                </a:solidFill>
              </a:rPr>
              <a:t>icons</a:t>
            </a:r>
            <a:r>
              <a:rPr lang="de-DE" dirty="0">
                <a:solidFill>
                  <a:srgbClr val="0F218B"/>
                </a:solidFill>
              </a:rPr>
              <a:t>, a </a:t>
            </a:r>
            <a:r>
              <a:rPr lang="de-DE" dirty="0" err="1">
                <a:solidFill>
                  <a:srgbClr val="0F218B"/>
                </a:solidFill>
              </a:rPr>
              <a:t>descriptive</a:t>
            </a:r>
            <a:r>
              <a:rPr lang="de-DE" dirty="0">
                <a:solidFill>
                  <a:srgbClr val="0F218B"/>
                </a:solidFill>
              </a:rPr>
              <a:t> </a:t>
            </a:r>
            <a:r>
              <a:rPr lang="de-DE" dirty="0" err="1">
                <a:solidFill>
                  <a:srgbClr val="0F218B"/>
                </a:solidFill>
              </a:rPr>
              <a:t>text</a:t>
            </a:r>
            <a:r>
              <a:rPr lang="de-DE" dirty="0">
                <a:solidFill>
                  <a:srgbClr val="0F218B"/>
                </a:solidFill>
              </a:rPr>
              <a:t> </a:t>
            </a:r>
            <a:r>
              <a:rPr lang="de-DE" dirty="0" err="1">
                <a:solidFill>
                  <a:srgbClr val="0F218B"/>
                </a:solidFill>
              </a:rPr>
              <a:t>appears</a:t>
            </a:r>
            <a:r>
              <a:rPr lang="de-DE" dirty="0">
                <a:solidFill>
                  <a:srgbClr val="0F218B"/>
                </a:solidFill>
              </a:rPr>
              <a:t>. </a:t>
            </a:r>
          </a:p>
          <a:p>
            <a:r>
              <a:rPr lang="de-DE" dirty="0" err="1"/>
              <a:t>You</a:t>
            </a:r>
            <a:r>
              <a:rPr lang="de-DE" dirty="0"/>
              <a:t> </a:t>
            </a:r>
            <a:r>
              <a:rPr lang="de-DE" dirty="0" err="1"/>
              <a:t>may</a:t>
            </a:r>
            <a:r>
              <a:rPr lang="de-DE" dirty="0"/>
              <a:t> </a:t>
            </a:r>
            <a:r>
              <a:rPr lang="de-DE" dirty="0" err="1"/>
              <a:t>change</a:t>
            </a:r>
            <a:r>
              <a:rPr lang="de-DE" dirty="0"/>
              <a:t> </a:t>
            </a:r>
            <a:r>
              <a:rPr lang="de-DE" dirty="0" err="1"/>
              <a:t>the</a:t>
            </a:r>
            <a:r>
              <a:rPr lang="de-DE" dirty="0"/>
              <a:t> type </a:t>
            </a:r>
            <a:r>
              <a:rPr lang="de-DE" dirty="0" err="1"/>
              <a:t>of</a:t>
            </a:r>
            <a:r>
              <a:rPr lang="de-DE" dirty="0"/>
              <a:t> </a:t>
            </a:r>
            <a:r>
              <a:rPr lang="de-DE" dirty="0" err="1"/>
              <a:t>chart</a:t>
            </a:r>
            <a:r>
              <a:rPr lang="de-DE" dirty="0"/>
              <a:t>, </a:t>
            </a:r>
            <a:r>
              <a:rPr lang="de-DE" dirty="0" err="1"/>
              <a:t>the</a:t>
            </a:r>
            <a:r>
              <a:rPr lang="de-DE" dirty="0"/>
              <a:t> </a:t>
            </a:r>
            <a:r>
              <a:rPr lang="de-DE" dirty="0" err="1"/>
              <a:t>layout</a:t>
            </a:r>
            <a:r>
              <a:rPr lang="de-DE" dirty="0"/>
              <a:t> and </a:t>
            </a:r>
            <a:r>
              <a:rPr lang="de-DE" dirty="0" err="1"/>
              <a:t>colour</a:t>
            </a:r>
            <a:r>
              <a:rPr lang="de-DE" dirty="0"/>
              <a:t> </a:t>
            </a:r>
            <a:r>
              <a:rPr lang="de-DE" dirty="0" err="1"/>
              <a:t>scheme</a:t>
            </a:r>
            <a:r>
              <a:rPr lang="de-DE" dirty="0"/>
              <a:t>. </a:t>
            </a:r>
            <a:r>
              <a:rPr lang="de-DE" dirty="0" err="1"/>
              <a:t>We</a:t>
            </a:r>
            <a:r>
              <a:rPr lang="de-DE" dirty="0"/>
              <a:t> </a:t>
            </a:r>
            <a:r>
              <a:rPr lang="de-DE" dirty="0" err="1"/>
              <a:t>advise</a:t>
            </a:r>
            <a:r>
              <a:rPr lang="de-DE" dirty="0"/>
              <a:t> </a:t>
            </a:r>
            <a:r>
              <a:rPr lang="de-DE" dirty="0" err="1"/>
              <a:t>to</a:t>
            </a:r>
            <a:r>
              <a:rPr lang="de-DE" dirty="0"/>
              <a:t> </a:t>
            </a:r>
            <a:r>
              <a:rPr lang="de-DE" dirty="0" err="1"/>
              <a:t>refrain</a:t>
            </a:r>
            <a:r>
              <a:rPr lang="de-DE" dirty="0"/>
              <a:t> </a:t>
            </a:r>
            <a:r>
              <a:rPr lang="de-DE" dirty="0" err="1"/>
              <a:t>from</a:t>
            </a:r>
            <a:r>
              <a:rPr lang="de-DE" dirty="0"/>
              <a:t> </a:t>
            </a:r>
            <a:r>
              <a:rPr lang="de-DE" dirty="0" err="1"/>
              <a:t>using</a:t>
            </a:r>
            <a:r>
              <a:rPr lang="de-DE" dirty="0"/>
              <a:t> </a:t>
            </a:r>
            <a:r>
              <a:rPr lang="de-DE" dirty="0" err="1"/>
              <a:t>gradients</a:t>
            </a:r>
            <a:r>
              <a:rPr lang="de-DE" dirty="0"/>
              <a:t> and </a:t>
            </a:r>
            <a:r>
              <a:rPr lang="de-DE" dirty="0" err="1"/>
              <a:t>shadows</a:t>
            </a:r>
            <a:r>
              <a:rPr lang="de-DE" dirty="0"/>
              <a:t> – </a:t>
            </a:r>
            <a:r>
              <a:rPr lang="de-DE" dirty="0" err="1"/>
              <a:t>this</a:t>
            </a:r>
            <a:r>
              <a:rPr lang="de-DE" dirty="0"/>
              <a:t> </a:t>
            </a:r>
            <a:r>
              <a:rPr lang="de-DE" dirty="0" err="1"/>
              <a:t>does</a:t>
            </a:r>
            <a:r>
              <a:rPr lang="de-DE" dirty="0"/>
              <a:t> not </a:t>
            </a:r>
            <a:r>
              <a:rPr lang="de-DE" dirty="0" err="1"/>
              <a:t>add</a:t>
            </a:r>
            <a:r>
              <a:rPr lang="de-DE" dirty="0"/>
              <a:t> </a:t>
            </a:r>
            <a:r>
              <a:rPr lang="de-DE" dirty="0" err="1"/>
              <a:t>any</a:t>
            </a:r>
            <a:r>
              <a:rPr lang="de-DE" dirty="0"/>
              <a:t> </a:t>
            </a:r>
            <a:r>
              <a:rPr lang="de-DE" dirty="0" err="1"/>
              <a:t>information</a:t>
            </a:r>
            <a:r>
              <a:rPr lang="de-DE" dirty="0"/>
              <a:t> in </a:t>
            </a:r>
            <a:r>
              <a:rPr lang="de-DE" dirty="0" err="1"/>
              <a:t>most</a:t>
            </a:r>
            <a:r>
              <a:rPr lang="de-DE" dirty="0"/>
              <a:t> </a:t>
            </a:r>
            <a:r>
              <a:rPr lang="de-DE" dirty="0" err="1"/>
              <a:t>cases</a:t>
            </a:r>
            <a:r>
              <a:rPr lang="de-DE" dirty="0"/>
              <a:t>. </a:t>
            </a:r>
          </a:p>
          <a:p>
            <a:r>
              <a:rPr lang="en-US" dirty="0"/>
              <a:t>The size of this copy will adapt automatically, depending on how many words you insert or write. If the size of the copy appears too small – rather try editing the text than </a:t>
            </a:r>
            <a:r>
              <a:rPr lang="en-US" dirty="0" err="1"/>
              <a:t>maximising</a:t>
            </a:r>
            <a:r>
              <a:rPr lang="en-US" dirty="0"/>
              <a:t> the size of the text box. </a:t>
            </a:r>
            <a:endParaRPr lang="de-DE" dirty="0"/>
          </a:p>
          <a:p>
            <a:endParaRPr lang="de-DE" dirty="0"/>
          </a:p>
        </p:txBody>
      </p:sp>
      <p:graphicFrame>
        <p:nvGraphicFramePr>
          <p:cNvPr id="6" name="Inhaltsplatzhalter 8" title="Kreisdiagramm Platzhalter">
            <a:extLst>
              <a:ext uri="{FF2B5EF4-FFF2-40B4-BE49-F238E27FC236}">
                <a16:creationId xmlns:a16="http://schemas.microsoft.com/office/drawing/2014/main" id="{6D36771A-5075-9748-A710-7DBB70C12D6A}"/>
              </a:ext>
            </a:extLst>
          </p:cNvPr>
          <p:cNvGraphicFramePr>
            <a:graphicFrameLocks/>
          </p:cNvGraphicFramePr>
          <p:nvPr userDrawn="1">
            <p:extLst>
              <p:ext uri="{D42A27DB-BD31-4B8C-83A1-F6EECF244321}">
                <p14:modId xmlns:p14="http://schemas.microsoft.com/office/powerpoint/2010/main" val="866537187"/>
              </p:ext>
            </p:extLst>
          </p:nvPr>
        </p:nvGraphicFramePr>
        <p:xfrm>
          <a:off x="8472264" y="1747353"/>
          <a:ext cx="2951162" cy="41036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12165230"/>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7" name="Inhaltsplatzhalter 1">
            <a:extLst>
              <a:ext uri="{FF2B5EF4-FFF2-40B4-BE49-F238E27FC236}">
                <a16:creationId xmlns:a16="http://schemas.microsoft.com/office/drawing/2014/main" id="{C1F9600C-DD2A-3D4A-B5B0-19ADE1EE280E}"/>
              </a:ext>
            </a:extLst>
          </p:cNvPr>
          <p:cNvSpPr>
            <a:spLocks noGrp="1"/>
          </p:cNvSpPr>
          <p:nvPr>
            <p:ph idx="18"/>
          </p:nvPr>
        </p:nvSpPr>
        <p:spPr>
          <a:xfrm>
            <a:off x="349412" y="854984"/>
            <a:ext cx="3648000" cy="3311525"/>
          </a:xfrm>
        </p:spPr>
        <p:txBody>
          <a:bodyPr>
            <a:noAutofit/>
          </a:bodyPr>
          <a:lstStyle>
            <a:lvl1pPr>
              <a:defRPr sz="1800"/>
            </a:lvl1pPr>
          </a:lstStyle>
          <a:p>
            <a:r>
              <a:rPr lang="de-DE" dirty="0" err="1">
                <a:latin typeface="Calibri" panose="020F0502020204030204" pitchFamily="34" charset="0"/>
                <a:cs typeface="Calibri" panose="020F0502020204030204" pitchFamily="34" charset="0"/>
              </a:rPr>
              <a:t>Examples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for</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bullet</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points</a:t>
            </a:r>
            <a:r>
              <a:rPr lang="de-DE" dirty="0">
                <a:latin typeface="Calibri" panose="020F0502020204030204" pitchFamily="34" charset="0"/>
                <a:cs typeface="Calibri" panose="020F0502020204030204" pitchFamily="34" charset="0"/>
              </a:rPr>
              <a:t>.</a:t>
            </a:r>
          </a:p>
          <a:p>
            <a:r>
              <a:rPr lang="en-US" dirty="0">
                <a:latin typeface="Calibri" panose="020F0502020204030204" pitchFamily="34" charset="0"/>
                <a:cs typeface="Calibri" panose="020F0502020204030204" pitchFamily="34" charset="0"/>
              </a:rPr>
              <a:t>Be aware that there is a significant difference between using only the enter-key and using the combination of enter- and shift-key.</a:t>
            </a:r>
          </a:p>
          <a:p>
            <a:r>
              <a:rPr lang="en-US" dirty="0">
                <a:latin typeface="Calibri" panose="020F0502020204030204" pitchFamily="34" charset="0"/>
                <a:cs typeface="Calibri" panose="020F0502020204030204" pitchFamily="34" charset="0"/>
              </a:rPr>
              <a:t>Using only the enter-key will create a new bullet point.</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If you only want to start the text in a new line (like this sentence) and keep the numeration, use shift-enter. </a:t>
            </a:r>
          </a:p>
          <a:p>
            <a:r>
              <a:rPr lang="en-US" dirty="0">
                <a:latin typeface="Calibri" panose="020F0502020204030204" pitchFamily="34" charset="0"/>
                <a:cs typeface="Calibri" panose="020F0502020204030204" pitchFamily="34" charset="0"/>
              </a:rPr>
              <a:t>Text will resize automatically.</a:t>
            </a:r>
          </a:p>
          <a:p>
            <a:endParaRPr lang="de-DE"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8" name="Inhaltsplatzhalter 2">
            <a:extLst>
              <a:ext uri="{FF2B5EF4-FFF2-40B4-BE49-F238E27FC236}">
                <a16:creationId xmlns:a16="http://schemas.microsoft.com/office/drawing/2014/main" id="{C36A1AC1-56A4-4346-B7AD-92B4196EBB80}"/>
              </a:ext>
            </a:extLst>
          </p:cNvPr>
          <p:cNvSpPr>
            <a:spLocks noGrp="1"/>
          </p:cNvSpPr>
          <p:nvPr>
            <p:ph idx="19"/>
          </p:nvPr>
        </p:nvSpPr>
        <p:spPr>
          <a:xfrm>
            <a:off x="7752184" y="836362"/>
            <a:ext cx="3648000" cy="3311525"/>
          </a:xfrm>
        </p:spPr>
        <p:txBody>
          <a:bodyPr/>
          <a:lstStyle>
            <a:lvl1pPr>
              <a:defRPr sz="1800"/>
            </a:lvl1pPr>
            <a:lvl2pPr>
              <a:defRPr sz="1800"/>
            </a:lvl2pPr>
            <a:lvl3pPr>
              <a:defRPr sz="1800"/>
            </a:lvl3pPr>
            <a:lvl4pPr>
              <a:defRPr sz="1800"/>
            </a:lvl4pPr>
            <a:lvl5pPr>
              <a:defRPr sz="1800"/>
            </a:lvl5pPr>
          </a:lstStyle>
          <a:p>
            <a:r>
              <a:rPr lang="de-DE" dirty="0" err="1">
                <a:latin typeface="Calibri" panose="020F0502020204030204" pitchFamily="34" charset="0"/>
                <a:cs typeface="Calibri" panose="020F0502020204030204" pitchFamily="34" charset="0"/>
              </a:rPr>
              <a:t>Example</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for</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bullet</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points</a:t>
            </a:r>
            <a:br>
              <a:rPr lang="de-DE" dirty="0">
                <a:latin typeface="Calibri" panose="020F0502020204030204" pitchFamily="34" charset="0"/>
                <a:cs typeface="Calibri" panose="020F0502020204030204" pitchFamily="34" charset="0"/>
              </a:rPr>
            </a:br>
            <a:endParaRPr lang="de-DE" dirty="0">
              <a:latin typeface="Calibri" panose="020F0502020204030204" pitchFamily="34" charset="0"/>
              <a:cs typeface="Calibri" panose="020F0502020204030204" pitchFamily="34" charset="0"/>
            </a:endParaRPr>
          </a:p>
          <a:p>
            <a:r>
              <a:rPr lang="de-DE" dirty="0">
                <a:latin typeface="Calibri" panose="020F0502020204030204" pitchFamily="34" charset="0"/>
                <a:cs typeface="Calibri" panose="020F0502020204030204" pitchFamily="34" charset="0"/>
              </a:rPr>
              <a:t>Dummy </a:t>
            </a:r>
            <a:r>
              <a:rPr lang="de-DE" dirty="0" err="1">
                <a:latin typeface="Calibri" panose="020F0502020204030204" pitchFamily="34" charset="0"/>
                <a:cs typeface="Calibri" panose="020F0502020204030204" pitchFamily="34" charset="0"/>
              </a:rPr>
              <a:t>text</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here</a:t>
            </a:r>
            <a:endParaRPr lang="de-DE" dirty="0">
              <a:latin typeface="Calibri" panose="020F0502020204030204" pitchFamily="34" charset="0"/>
              <a:cs typeface="Calibri" panose="020F0502020204030204" pitchFamily="34" charset="0"/>
            </a:endParaRPr>
          </a:p>
          <a:p>
            <a:pPr lvl="1"/>
            <a:r>
              <a:rPr lang="de-DE" dirty="0">
                <a:latin typeface="Calibri" panose="020F0502020204030204" pitchFamily="34" charset="0"/>
                <a:cs typeface="Calibri" panose="020F0502020204030204" pitchFamily="34" charset="0"/>
              </a:rPr>
              <a:t>Second </a:t>
            </a:r>
            <a:r>
              <a:rPr lang="de-DE" dirty="0" err="1">
                <a:latin typeface="Calibri" panose="020F0502020204030204" pitchFamily="34" charset="0"/>
                <a:cs typeface="Calibri" panose="020F0502020204030204" pitchFamily="34" charset="0"/>
              </a:rPr>
              <a:t>level</a:t>
            </a:r>
            <a:endParaRPr lang="de-DE" dirty="0">
              <a:latin typeface="Calibri" panose="020F0502020204030204" pitchFamily="34" charset="0"/>
              <a:cs typeface="Calibri" panose="020F0502020204030204" pitchFamily="34" charset="0"/>
            </a:endParaRPr>
          </a:p>
          <a:p>
            <a:pPr lvl="2"/>
            <a:r>
              <a:rPr lang="de-DE" dirty="0">
                <a:latin typeface="Calibri" panose="020F0502020204030204" pitchFamily="34" charset="0"/>
                <a:cs typeface="Calibri" panose="020F0502020204030204" pitchFamily="34" charset="0"/>
              </a:rPr>
              <a:t>Third </a:t>
            </a:r>
            <a:r>
              <a:rPr lang="de-DE" dirty="0" err="1">
                <a:latin typeface="Calibri" panose="020F0502020204030204" pitchFamily="34" charset="0"/>
                <a:cs typeface="Calibri" panose="020F0502020204030204" pitchFamily="34" charset="0"/>
              </a:rPr>
              <a:t>level</a:t>
            </a:r>
            <a:endParaRPr lang="de-DE" dirty="0">
              <a:latin typeface="Calibri" panose="020F0502020204030204" pitchFamily="34" charset="0"/>
              <a:cs typeface="Calibri" panose="020F0502020204030204" pitchFamily="34" charset="0"/>
            </a:endParaRPr>
          </a:p>
          <a:p>
            <a:pPr lvl="3"/>
            <a:r>
              <a:rPr lang="de-DE" dirty="0" err="1">
                <a:latin typeface="Calibri" panose="020F0502020204030204" pitchFamily="34" charset="0"/>
                <a:cs typeface="Calibri" panose="020F0502020204030204" pitchFamily="34" charset="0"/>
              </a:rPr>
              <a:t>Fourth</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level</a:t>
            </a:r>
            <a:endParaRPr lang="de-DE" dirty="0">
              <a:latin typeface="Calibri" panose="020F0502020204030204" pitchFamily="34" charset="0"/>
              <a:cs typeface="Calibri" panose="020F0502020204030204" pitchFamily="34" charset="0"/>
            </a:endParaRPr>
          </a:p>
          <a:p>
            <a:pPr lvl="4"/>
            <a:r>
              <a:rPr lang="de-DE" dirty="0" err="1">
                <a:latin typeface="Calibri" panose="020F0502020204030204" pitchFamily="34" charset="0"/>
                <a:cs typeface="Calibri" panose="020F0502020204030204" pitchFamily="34" charset="0"/>
              </a:rPr>
              <a:t>Fifth</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level</a:t>
            </a:r>
            <a:endParaRPr lang="de-DE" dirty="0">
              <a:latin typeface="Calibri" panose="020F0502020204030204" pitchFamily="34" charset="0"/>
              <a:cs typeface="Calibri" panose="020F0502020204030204" pitchFamily="34" charset="0"/>
            </a:endParaRPr>
          </a:p>
        </p:txBody>
      </p:sp>
      <p:graphicFrame>
        <p:nvGraphicFramePr>
          <p:cNvPr id="9" name="Inhaltsplatzhalter 7" title="Infobox Platzhalter">
            <a:extLst>
              <a:ext uri="{FF2B5EF4-FFF2-40B4-BE49-F238E27FC236}">
                <a16:creationId xmlns:a16="http://schemas.microsoft.com/office/drawing/2014/main" id="{03B3DB83-3BE0-1D49-9913-2E54862A2869}"/>
              </a:ext>
            </a:extLst>
          </p:cNvPr>
          <p:cNvGraphicFramePr>
            <a:graphicFrameLocks/>
          </p:cNvGraphicFramePr>
          <p:nvPr userDrawn="1">
            <p:extLst>
              <p:ext uri="{D42A27DB-BD31-4B8C-83A1-F6EECF244321}">
                <p14:modId xmlns:p14="http://schemas.microsoft.com/office/powerpoint/2010/main" val="3737157396"/>
              </p:ext>
            </p:extLst>
          </p:nvPr>
        </p:nvGraphicFramePr>
        <p:xfrm>
          <a:off x="4079776" y="836362"/>
          <a:ext cx="3474386" cy="3203797"/>
        </p:xfrm>
        <a:graphic>
          <a:graphicData uri="http://schemas.openxmlformats.org/drawingml/2006/table">
            <a:tbl>
              <a:tblPr bandCol="1">
                <a:tableStyleId>{3B4B98B0-60AC-42C2-AFA5-B58CD77FA1E5}</a:tableStyleId>
              </a:tblPr>
              <a:tblGrid>
                <a:gridCol w="3474386">
                  <a:extLst>
                    <a:ext uri="{9D8B030D-6E8A-4147-A177-3AD203B41FA5}">
                      <a16:colId xmlns:a16="http://schemas.microsoft.com/office/drawing/2014/main" val="1090517882"/>
                    </a:ext>
                  </a:extLst>
                </a:gridCol>
              </a:tblGrid>
              <a:tr h="3203797">
                <a:tc>
                  <a:txBody>
                    <a:bodyPr/>
                    <a:lstStyle/>
                    <a:p>
                      <a:r>
                        <a:rPr lang="de-DE" sz="1800" b="1" dirty="0">
                          <a:solidFill>
                            <a:srgbClr val="015092"/>
                          </a:solidFill>
                          <a:latin typeface="Calibri" panose="020F0502020204030204" pitchFamily="34" charset="0"/>
                          <a:cs typeface="Calibri" panose="020F0502020204030204" pitchFamily="34" charset="0"/>
                        </a:rPr>
                        <a:t>Infobox </a:t>
                      </a:r>
                    </a:p>
                    <a:p>
                      <a:endParaRPr lang="de-DE" sz="1800" b="1" dirty="0">
                        <a:solidFill>
                          <a:srgbClr val="015092"/>
                        </a:solidFill>
                        <a:latin typeface="Calibri" panose="020F0502020204030204" pitchFamily="34" charset="0"/>
                        <a:cs typeface="Calibri" panose="020F0502020204030204" pitchFamily="34" charset="0"/>
                      </a:endParaRPr>
                    </a:p>
                    <a:p>
                      <a:r>
                        <a:rPr lang="de-DE" sz="1800" dirty="0">
                          <a:solidFill>
                            <a:srgbClr val="015092"/>
                          </a:solidFill>
                          <a:latin typeface="Calibri" panose="020F0502020204030204" pitchFamily="34" charset="0"/>
                          <a:cs typeface="Calibri" panose="020F0502020204030204" pitchFamily="34" charset="0"/>
                        </a:rPr>
                        <a:t>By </a:t>
                      </a:r>
                      <a:r>
                        <a:rPr lang="de-DE" sz="1800" dirty="0" err="1">
                          <a:solidFill>
                            <a:srgbClr val="015092"/>
                          </a:solidFill>
                          <a:latin typeface="Calibri" panose="020F0502020204030204" pitchFamily="34" charset="0"/>
                          <a:cs typeface="Calibri" panose="020F0502020204030204" pitchFamily="34" charset="0"/>
                        </a:rPr>
                        <a:t>using</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the</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buttons</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increase</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indent</a:t>
                      </a:r>
                      <a:r>
                        <a:rPr lang="de-DE" sz="1800" dirty="0">
                          <a:solidFill>
                            <a:srgbClr val="015092"/>
                          </a:solidFill>
                          <a:latin typeface="Calibri" panose="020F0502020204030204" pitchFamily="34" charset="0"/>
                          <a:cs typeface="Calibri" panose="020F0502020204030204" pitchFamily="34" charset="0"/>
                        </a:rPr>
                        <a:t>‘ and ‚</a:t>
                      </a:r>
                      <a:r>
                        <a:rPr lang="de-DE" sz="1800" dirty="0" err="1">
                          <a:solidFill>
                            <a:srgbClr val="015092"/>
                          </a:solidFill>
                          <a:latin typeface="Calibri" panose="020F0502020204030204" pitchFamily="34" charset="0"/>
                          <a:cs typeface="Calibri" panose="020F0502020204030204" pitchFamily="34" charset="0"/>
                        </a:rPr>
                        <a:t>decrease</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indent</a:t>
                      </a:r>
                      <a:r>
                        <a:rPr lang="de-DE" sz="1800" dirty="0">
                          <a:solidFill>
                            <a:srgbClr val="015092"/>
                          </a:solidFill>
                          <a:latin typeface="Calibri" panose="020F0502020204030204" pitchFamily="34" charset="0"/>
                          <a:cs typeface="Calibri" panose="020F0502020204030204" pitchFamily="34" charset="0"/>
                        </a:rPr>
                        <a:t>‘ in </a:t>
                      </a:r>
                      <a:r>
                        <a:rPr lang="de-DE" sz="1800" dirty="0" err="1">
                          <a:solidFill>
                            <a:srgbClr val="015092"/>
                          </a:solidFill>
                          <a:latin typeface="Calibri" panose="020F0502020204030204" pitchFamily="34" charset="0"/>
                          <a:cs typeface="Calibri" panose="020F0502020204030204" pitchFamily="34" charset="0"/>
                        </a:rPr>
                        <a:t>the</a:t>
                      </a:r>
                      <a:r>
                        <a:rPr lang="de-DE" sz="1800" dirty="0">
                          <a:solidFill>
                            <a:srgbClr val="015092"/>
                          </a:solidFill>
                          <a:latin typeface="Calibri" panose="020F0502020204030204" pitchFamily="34" charset="0"/>
                          <a:cs typeface="Calibri" panose="020F0502020204030204" pitchFamily="34" charset="0"/>
                        </a:rPr>
                        <a:t> ‚Start‘ </a:t>
                      </a:r>
                      <a:r>
                        <a:rPr lang="de-DE" sz="1800" dirty="0" err="1">
                          <a:solidFill>
                            <a:srgbClr val="015092"/>
                          </a:solidFill>
                          <a:latin typeface="Calibri" panose="020F0502020204030204" pitchFamily="34" charset="0"/>
                          <a:cs typeface="Calibri" panose="020F0502020204030204" pitchFamily="34" charset="0"/>
                        </a:rPr>
                        <a:t>menu</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you</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can</a:t>
                      </a:r>
                      <a:r>
                        <a:rPr lang="de-DE" sz="1800" dirty="0">
                          <a:solidFill>
                            <a:srgbClr val="015092"/>
                          </a:solidFill>
                          <a:latin typeface="Calibri" panose="020F0502020204030204" pitchFamily="34" charset="0"/>
                          <a:cs typeface="Calibri" panose="020F0502020204030204" pitchFamily="34" charset="0"/>
                        </a:rPr>
                        <a:t> switch </a:t>
                      </a:r>
                      <a:r>
                        <a:rPr lang="de-DE" sz="1800" dirty="0" err="1">
                          <a:solidFill>
                            <a:srgbClr val="015092"/>
                          </a:solidFill>
                          <a:latin typeface="Calibri" panose="020F0502020204030204" pitchFamily="34" charset="0"/>
                          <a:cs typeface="Calibri" panose="020F0502020204030204" pitchFamily="34" charset="0"/>
                        </a:rPr>
                        <a:t>between</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indention</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levels</a:t>
                      </a:r>
                      <a:r>
                        <a:rPr lang="de-DE" sz="1800" dirty="0">
                          <a:solidFill>
                            <a:srgbClr val="015092"/>
                          </a:solidFill>
                          <a:latin typeface="Calibri" panose="020F0502020204030204" pitchFamily="34" charset="0"/>
                          <a:cs typeface="Calibri" panose="020F0502020204030204" pitchFamily="34" charset="0"/>
                        </a:rPr>
                        <a:t>. This </a:t>
                      </a:r>
                      <a:r>
                        <a:rPr lang="de-DE" sz="1800" dirty="0" err="1">
                          <a:solidFill>
                            <a:srgbClr val="015092"/>
                          </a:solidFill>
                          <a:latin typeface="Calibri" panose="020F0502020204030204" pitchFamily="34" charset="0"/>
                          <a:cs typeface="Calibri" panose="020F0502020204030204" pitchFamily="34" charset="0"/>
                        </a:rPr>
                        <a:t>is</a:t>
                      </a:r>
                      <a:r>
                        <a:rPr lang="de-DE" sz="1800" dirty="0">
                          <a:solidFill>
                            <a:srgbClr val="015092"/>
                          </a:solidFill>
                          <a:latin typeface="Calibri" panose="020F0502020204030204" pitchFamily="34" charset="0"/>
                          <a:cs typeface="Calibri" panose="020F0502020204030204" pitchFamily="34" charset="0"/>
                        </a:rPr>
                        <a:t> valid </a:t>
                      </a:r>
                      <a:r>
                        <a:rPr lang="de-DE" sz="1800" dirty="0" err="1">
                          <a:solidFill>
                            <a:srgbClr val="015092"/>
                          </a:solidFill>
                          <a:latin typeface="Calibri" panose="020F0502020204030204" pitchFamily="34" charset="0"/>
                          <a:cs typeface="Calibri" panose="020F0502020204030204" pitchFamily="34" charset="0"/>
                        </a:rPr>
                        <a:t>for</a:t>
                      </a:r>
                      <a:r>
                        <a:rPr lang="de-DE" sz="1800" dirty="0">
                          <a:solidFill>
                            <a:srgbClr val="015092"/>
                          </a:solidFill>
                          <a:latin typeface="Calibri" panose="020F0502020204030204" pitchFamily="34" charset="0"/>
                          <a:cs typeface="Calibri" panose="020F0502020204030204" pitchFamily="34" charset="0"/>
                        </a:rPr>
                        <a:t> all </a:t>
                      </a:r>
                      <a:r>
                        <a:rPr lang="de-DE" sz="1800" dirty="0" err="1">
                          <a:solidFill>
                            <a:srgbClr val="015092"/>
                          </a:solidFill>
                          <a:latin typeface="Calibri" panose="020F0502020204030204" pitchFamily="34" charset="0"/>
                          <a:cs typeface="Calibri" panose="020F0502020204030204" pitchFamily="34" charset="0"/>
                        </a:rPr>
                        <a:t>kinds</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of</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listings</a:t>
                      </a:r>
                      <a:r>
                        <a:rPr lang="de-DE" sz="1800" dirty="0">
                          <a:solidFill>
                            <a:srgbClr val="015092"/>
                          </a:solidFill>
                          <a:latin typeface="Calibri" panose="020F0502020204030204" pitchFamily="34" charset="0"/>
                          <a:cs typeface="Calibri" panose="020F0502020204030204" pitchFamily="34" charset="0"/>
                        </a:rPr>
                        <a:t>, e.g. </a:t>
                      </a:r>
                      <a:r>
                        <a:rPr lang="de-DE" sz="1800" dirty="0" err="1">
                          <a:solidFill>
                            <a:srgbClr val="015092"/>
                          </a:solidFill>
                          <a:latin typeface="Calibri" panose="020F0502020204030204" pitchFamily="34" charset="0"/>
                          <a:cs typeface="Calibri" panose="020F0502020204030204" pitchFamily="34" charset="0"/>
                        </a:rPr>
                        <a:t>bullet</a:t>
                      </a:r>
                      <a:r>
                        <a:rPr lang="de-DE" sz="1800" dirty="0">
                          <a:solidFill>
                            <a:srgbClr val="015092"/>
                          </a:solidFill>
                          <a:latin typeface="Calibri" panose="020F0502020204030204" pitchFamily="34" charset="0"/>
                          <a:cs typeface="Calibri" panose="020F0502020204030204" pitchFamily="34" charset="0"/>
                        </a:rPr>
                        <a:t> </a:t>
                      </a:r>
                      <a:r>
                        <a:rPr lang="de-DE" sz="1800" dirty="0" err="1">
                          <a:solidFill>
                            <a:srgbClr val="015092"/>
                          </a:solidFill>
                          <a:latin typeface="Calibri" panose="020F0502020204030204" pitchFamily="34" charset="0"/>
                          <a:cs typeface="Calibri" panose="020F0502020204030204" pitchFamily="34" charset="0"/>
                        </a:rPr>
                        <a:t>points</a:t>
                      </a:r>
                      <a:r>
                        <a:rPr lang="de-DE" sz="1800" dirty="0">
                          <a:solidFill>
                            <a:srgbClr val="015092"/>
                          </a:solidFill>
                          <a:latin typeface="Calibri" panose="020F0502020204030204" pitchFamily="34" charset="0"/>
                          <a:cs typeface="Calibri" panose="020F0502020204030204" pitchFamily="34" charset="0"/>
                        </a:rPr>
                        <a:t> and </a:t>
                      </a:r>
                      <a:r>
                        <a:rPr lang="de-DE" sz="1800" dirty="0" err="1">
                          <a:solidFill>
                            <a:srgbClr val="015092"/>
                          </a:solidFill>
                          <a:latin typeface="Calibri" panose="020F0502020204030204" pitchFamily="34" charset="0"/>
                          <a:cs typeface="Calibri" panose="020F0502020204030204" pitchFamily="34" charset="0"/>
                        </a:rPr>
                        <a:t>enumerations</a:t>
                      </a:r>
                      <a:r>
                        <a:rPr lang="de-DE" sz="1800" dirty="0">
                          <a:solidFill>
                            <a:srgbClr val="015092"/>
                          </a:solidFill>
                          <a:latin typeface="Calibri" panose="020F0502020204030204" pitchFamily="34" charset="0"/>
                          <a:cs typeface="Calibri" panose="020F0502020204030204"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20000"/>
                      </a:schemeClr>
                    </a:solidFill>
                  </a:tcPr>
                </a:tc>
                <a:extLst>
                  <a:ext uri="{0D108BD9-81ED-4DB2-BD59-A6C34878D82A}">
                    <a16:rowId xmlns:a16="http://schemas.microsoft.com/office/drawing/2014/main" val="2331007764"/>
                  </a:ext>
                </a:extLst>
              </a:tr>
            </a:tbl>
          </a:graphicData>
        </a:graphic>
      </p:graphicFrame>
    </p:spTree>
    <p:extLst>
      <p:ext uri="{BB962C8B-B14F-4D97-AF65-F5344CB8AC3E}">
        <p14:creationId xmlns:p14="http://schemas.microsoft.com/office/powerpoint/2010/main" val="4273989513"/>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3" name="Inhaltsplatzhalter 1">
            <a:extLst>
              <a:ext uri="{FF2B5EF4-FFF2-40B4-BE49-F238E27FC236}">
                <a16:creationId xmlns:a16="http://schemas.microsoft.com/office/drawing/2014/main" id="{63F95587-91DB-574E-BF98-C631A8B7FEB8}"/>
              </a:ext>
            </a:extLst>
          </p:cNvPr>
          <p:cNvSpPr>
            <a:spLocks noGrp="1"/>
          </p:cNvSpPr>
          <p:nvPr>
            <p:ph idx="4294967295"/>
          </p:nvPr>
        </p:nvSpPr>
        <p:spPr>
          <a:xfrm>
            <a:off x="359864" y="1124744"/>
            <a:ext cx="11521546" cy="3311810"/>
          </a:xfrm>
        </p:spPr>
        <p:txBody>
          <a:bodyPr numCol="2" spcCol="216000">
            <a:normAutofit/>
          </a:bodyPr>
          <a:lstStyle/>
          <a:p>
            <a:pPr marL="342900" indent="-342900">
              <a:lnSpc>
                <a:spcPct val="120000"/>
              </a:lnSpc>
              <a:buClr>
                <a:srgbClr val="707F86"/>
              </a:buClr>
              <a:buFont typeface="+mj-lt"/>
              <a:buAutoNum type="arabicParenBoth"/>
            </a:pPr>
            <a:r>
              <a:rPr lang="en-US" dirty="0"/>
              <a:t>The size of this copy will adapt automatically, depending on how many words you insert or write. If the size of the copy appears too small – rather try editing the text than </a:t>
            </a:r>
            <a:r>
              <a:rPr lang="en-US" dirty="0" err="1"/>
              <a:t>maximising</a:t>
            </a:r>
            <a:r>
              <a:rPr lang="en-US" dirty="0"/>
              <a:t> the size of the text box. </a:t>
            </a:r>
          </a:p>
          <a:p>
            <a:pPr marL="342900" indent="-342900">
              <a:lnSpc>
                <a:spcPct val="120000"/>
              </a:lnSpc>
              <a:buClr>
                <a:srgbClr val="707F86"/>
              </a:buClr>
              <a:buFont typeface="+mj-lt"/>
              <a:buAutoNum type="arabicParenBoth"/>
            </a:pPr>
            <a:r>
              <a:rPr lang="de-DE" dirty="0"/>
              <a:t>In </a:t>
            </a:r>
            <a:r>
              <a:rPr lang="de-DE" dirty="0" err="1"/>
              <a:t>general</a:t>
            </a:r>
            <a:r>
              <a:rPr lang="de-DE" dirty="0"/>
              <a:t>, </a:t>
            </a:r>
            <a:r>
              <a:rPr lang="de-DE" dirty="0" err="1"/>
              <a:t>it</a:t>
            </a:r>
            <a:r>
              <a:rPr lang="de-DE" dirty="0"/>
              <a:t> </a:t>
            </a:r>
            <a:r>
              <a:rPr lang="de-DE" dirty="0" err="1"/>
              <a:t>is</a:t>
            </a:r>
            <a:r>
              <a:rPr lang="de-DE" dirty="0"/>
              <a:t> a </a:t>
            </a:r>
            <a:r>
              <a:rPr lang="de-DE" dirty="0" err="1"/>
              <a:t>good</a:t>
            </a:r>
            <a:r>
              <a:rPr lang="de-DE" dirty="0"/>
              <a:t> </a:t>
            </a:r>
            <a:r>
              <a:rPr lang="de-DE" dirty="0" err="1"/>
              <a:t>idea</a:t>
            </a:r>
            <a:r>
              <a:rPr lang="de-DE" dirty="0"/>
              <a:t> just </a:t>
            </a:r>
            <a:r>
              <a:rPr lang="de-DE" dirty="0" err="1"/>
              <a:t>to</a:t>
            </a:r>
            <a:r>
              <a:rPr lang="de-DE" dirty="0"/>
              <a:t> </a:t>
            </a:r>
            <a:r>
              <a:rPr lang="de-DE" dirty="0" err="1"/>
              <a:t>provide</a:t>
            </a:r>
            <a:r>
              <a:rPr lang="de-DE" dirty="0"/>
              <a:t> </a:t>
            </a:r>
            <a:r>
              <a:rPr lang="de-DE" dirty="0" err="1"/>
              <a:t>abstracts</a:t>
            </a:r>
            <a:r>
              <a:rPr lang="de-DE" dirty="0"/>
              <a:t> - </a:t>
            </a:r>
            <a:r>
              <a:rPr lang="de-DE" dirty="0" err="1"/>
              <a:t>this</a:t>
            </a:r>
            <a:r>
              <a:rPr lang="de-DE" dirty="0"/>
              <a:t> </a:t>
            </a:r>
            <a:r>
              <a:rPr lang="de-DE" dirty="0" err="1"/>
              <a:t>is</a:t>
            </a:r>
            <a:r>
              <a:rPr lang="de-DE" dirty="0"/>
              <a:t> a screen </a:t>
            </a:r>
            <a:r>
              <a:rPr lang="de-DE" dirty="0" err="1"/>
              <a:t>presentation</a:t>
            </a:r>
            <a:r>
              <a:rPr lang="de-DE" dirty="0"/>
              <a:t>, and </a:t>
            </a:r>
            <a:r>
              <a:rPr lang="de-DE" dirty="0" err="1"/>
              <a:t>nobody</a:t>
            </a:r>
            <a:r>
              <a:rPr lang="de-DE" dirty="0"/>
              <a:t> </a:t>
            </a:r>
            <a:r>
              <a:rPr lang="de-DE" dirty="0" err="1"/>
              <a:t>likes</a:t>
            </a:r>
            <a:r>
              <a:rPr lang="de-DE" dirty="0"/>
              <a:t> </a:t>
            </a:r>
            <a:r>
              <a:rPr lang="de-DE" dirty="0" err="1"/>
              <a:t>to</a:t>
            </a:r>
            <a:r>
              <a:rPr lang="de-DE" dirty="0"/>
              <a:t> </a:t>
            </a:r>
            <a:r>
              <a:rPr lang="de-DE" dirty="0" err="1"/>
              <a:t>read</a:t>
            </a:r>
            <a:r>
              <a:rPr lang="de-DE" dirty="0"/>
              <a:t> </a:t>
            </a:r>
            <a:r>
              <a:rPr lang="de-DE" dirty="0" err="1"/>
              <a:t>much</a:t>
            </a:r>
            <a:r>
              <a:rPr lang="de-DE" dirty="0"/>
              <a:t> </a:t>
            </a:r>
            <a:r>
              <a:rPr lang="de-DE" dirty="0" err="1"/>
              <a:t>text</a:t>
            </a:r>
            <a:r>
              <a:rPr lang="de-DE" dirty="0"/>
              <a:t> on </a:t>
            </a:r>
            <a:r>
              <a:rPr lang="de-DE" dirty="0" err="1"/>
              <a:t>the</a:t>
            </a:r>
            <a:r>
              <a:rPr lang="de-DE" dirty="0"/>
              <a:t> screen. </a:t>
            </a:r>
          </a:p>
          <a:p>
            <a:pPr marL="342900" indent="-342900">
              <a:lnSpc>
                <a:spcPct val="120000"/>
              </a:lnSpc>
              <a:buClr>
                <a:srgbClr val="707F86"/>
              </a:buClr>
              <a:buFont typeface="+mj-lt"/>
              <a:buAutoNum type="arabicParenBoth"/>
            </a:pPr>
            <a:endParaRPr lang="de-DE" dirty="0"/>
          </a:p>
          <a:p>
            <a:pPr marL="342900" indent="-342900">
              <a:lnSpc>
                <a:spcPct val="120000"/>
              </a:lnSpc>
              <a:buClr>
                <a:srgbClr val="707F86"/>
              </a:buClr>
              <a:buFont typeface="+mj-lt"/>
              <a:buAutoNum type="arabicParenBoth"/>
            </a:pPr>
            <a:r>
              <a:rPr lang="en-US" dirty="0"/>
              <a:t>Be aware that there is a significant difference between using only the enter-key and using the combination of enter- and shift-key</a:t>
            </a:r>
            <a:r>
              <a:rPr lang="de-DE" dirty="0"/>
              <a:t>.</a:t>
            </a:r>
          </a:p>
          <a:p>
            <a:pPr marL="342900" indent="-342900">
              <a:lnSpc>
                <a:spcPct val="120000"/>
              </a:lnSpc>
              <a:buClr>
                <a:srgbClr val="707F86"/>
              </a:buClr>
              <a:buFont typeface="+mj-lt"/>
              <a:buAutoNum type="arabicParenBoth"/>
            </a:pPr>
            <a:r>
              <a:rPr lang="de-DE" dirty="0"/>
              <a:t>In </a:t>
            </a:r>
            <a:r>
              <a:rPr lang="de-DE" dirty="0" err="1"/>
              <a:t>this</a:t>
            </a:r>
            <a:r>
              <a:rPr lang="de-DE" dirty="0"/>
              <a:t> </a:t>
            </a:r>
            <a:r>
              <a:rPr lang="de-DE" dirty="0" err="1"/>
              <a:t>textbox</a:t>
            </a:r>
            <a:r>
              <a:rPr lang="de-DE" dirty="0"/>
              <a:t>, </a:t>
            </a:r>
            <a:r>
              <a:rPr lang="de-DE" dirty="0" err="1"/>
              <a:t>using</a:t>
            </a:r>
            <a:r>
              <a:rPr lang="de-DE" dirty="0"/>
              <a:t> </a:t>
            </a:r>
            <a:r>
              <a:rPr lang="de-DE" dirty="0" err="1"/>
              <a:t>only</a:t>
            </a:r>
            <a:r>
              <a:rPr lang="de-DE" dirty="0"/>
              <a:t> </a:t>
            </a:r>
            <a:r>
              <a:rPr lang="de-DE" dirty="0" err="1"/>
              <a:t>the</a:t>
            </a:r>
            <a:r>
              <a:rPr lang="de-DE" dirty="0"/>
              <a:t> enter-</a:t>
            </a:r>
            <a:r>
              <a:rPr lang="de-DE" dirty="0" err="1"/>
              <a:t>key</a:t>
            </a:r>
            <a:r>
              <a:rPr lang="de-DE" dirty="0"/>
              <a:t> will </a:t>
            </a:r>
            <a:r>
              <a:rPr lang="de-DE" dirty="0" err="1"/>
              <a:t>create</a:t>
            </a:r>
            <a:r>
              <a:rPr lang="de-DE" dirty="0"/>
              <a:t> a </a:t>
            </a:r>
            <a:r>
              <a:rPr lang="de-DE" dirty="0" err="1"/>
              <a:t>new</a:t>
            </a:r>
            <a:r>
              <a:rPr lang="de-DE" dirty="0"/>
              <a:t> </a:t>
            </a:r>
            <a:r>
              <a:rPr lang="de-DE" dirty="0" err="1"/>
              <a:t>paragraph</a:t>
            </a:r>
            <a:r>
              <a:rPr lang="de-DE" dirty="0"/>
              <a:t>, </a:t>
            </a:r>
            <a:r>
              <a:rPr lang="de-DE" dirty="0" err="1"/>
              <a:t>causing</a:t>
            </a:r>
            <a:r>
              <a:rPr lang="de-DE" dirty="0"/>
              <a:t> a </a:t>
            </a:r>
            <a:r>
              <a:rPr lang="de-DE" dirty="0" err="1"/>
              <a:t>new</a:t>
            </a:r>
            <a:r>
              <a:rPr lang="de-DE" dirty="0"/>
              <a:t> </a:t>
            </a:r>
            <a:r>
              <a:rPr lang="de-DE" dirty="0" err="1"/>
              <a:t>numeration</a:t>
            </a:r>
            <a:r>
              <a:rPr lang="de-DE" dirty="0"/>
              <a:t>. </a:t>
            </a:r>
            <a:br>
              <a:rPr lang="de-DE" dirty="0"/>
            </a:br>
            <a:r>
              <a:rPr lang="de-DE" dirty="0" err="1"/>
              <a:t>If</a:t>
            </a:r>
            <a:r>
              <a:rPr lang="de-DE" dirty="0"/>
              <a:t> </a:t>
            </a:r>
            <a:r>
              <a:rPr lang="de-DE" dirty="0" err="1"/>
              <a:t>you</a:t>
            </a:r>
            <a:r>
              <a:rPr lang="de-DE" dirty="0"/>
              <a:t> </a:t>
            </a:r>
            <a:r>
              <a:rPr lang="de-DE" dirty="0" err="1"/>
              <a:t>only</a:t>
            </a:r>
            <a:r>
              <a:rPr lang="de-DE" dirty="0"/>
              <a:t> </a:t>
            </a:r>
            <a:r>
              <a:rPr lang="de-DE" dirty="0" err="1"/>
              <a:t>want</a:t>
            </a:r>
            <a:r>
              <a:rPr lang="de-DE" dirty="0"/>
              <a:t> </a:t>
            </a:r>
            <a:r>
              <a:rPr lang="de-DE" dirty="0" err="1"/>
              <a:t>to</a:t>
            </a:r>
            <a:r>
              <a:rPr lang="de-DE" dirty="0"/>
              <a:t> </a:t>
            </a:r>
            <a:r>
              <a:rPr lang="de-DE" dirty="0" err="1"/>
              <a:t>start</a:t>
            </a:r>
            <a:r>
              <a:rPr lang="de-DE" dirty="0"/>
              <a:t> </a:t>
            </a:r>
            <a:r>
              <a:rPr lang="de-DE" dirty="0" err="1"/>
              <a:t>the</a:t>
            </a:r>
            <a:r>
              <a:rPr lang="de-DE" dirty="0"/>
              <a:t> </a:t>
            </a:r>
            <a:r>
              <a:rPr lang="de-DE" dirty="0" err="1"/>
              <a:t>text</a:t>
            </a:r>
            <a:r>
              <a:rPr lang="de-DE" dirty="0"/>
              <a:t> in a </a:t>
            </a:r>
            <a:r>
              <a:rPr lang="de-DE" dirty="0" err="1"/>
              <a:t>new</a:t>
            </a:r>
            <a:r>
              <a:rPr lang="de-DE" dirty="0"/>
              <a:t> </a:t>
            </a:r>
            <a:r>
              <a:rPr lang="de-DE" dirty="0" err="1"/>
              <a:t>line</a:t>
            </a:r>
            <a:r>
              <a:rPr lang="de-DE" dirty="0"/>
              <a:t> (like </a:t>
            </a:r>
            <a:r>
              <a:rPr lang="de-DE" dirty="0" err="1"/>
              <a:t>this</a:t>
            </a:r>
            <a:r>
              <a:rPr lang="de-DE" dirty="0"/>
              <a:t> </a:t>
            </a:r>
            <a:r>
              <a:rPr lang="de-DE" dirty="0" err="1"/>
              <a:t>sentence</a:t>
            </a:r>
            <a:r>
              <a:rPr lang="de-DE" dirty="0"/>
              <a:t>) and </a:t>
            </a:r>
            <a:r>
              <a:rPr lang="de-DE" dirty="0" err="1"/>
              <a:t>keep</a:t>
            </a:r>
            <a:r>
              <a:rPr lang="de-DE" dirty="0"/>
              <a:t> </a:t>
            </a:r>
            <a:r>
              <a:rPr lang="de-DE" dirty="0" err="1"/>
              <a:t>the</a:t>
            </a:r>
            <a:r>
              <a:rPr lang="de-DE" dirty="0"/>
              <a:t> </a:t>
            </a:r>
            <a:r>
              <a:rPr lang="de-DE" dirty="0" err="1"/>
              <a:t>numeration</a:t>
            </a:r>
            <a:r>
              <a:rPr lang="de-DE" dirty="0"/>
              <a:t>, </a:t>
            </a:r>
            <a:r>
              <a:rPr lang="de-DE" dirty="0" err="1"/>
              <a:t>use</a:t>
            </a:r>
            <a:r>
              <a:rPr lang="de-DE" dirty="0"/>
              <a:t> shift-</a:t>
            </a:r>
            <a:r>
              <a:rPr lang="de-DE" dirty="0" err="1"/>
              <a:t>enter</a:t>
            </a:r>
            <a:r>
              <a:rPr lang="de-DE" dirty="0"/>
              <a:t>.  </a:t>
            </a:r>
          </a:p>
        </p:txBody>
      </p:sp>
    </p:spTree>
    <p:extLst>
      <p:ext uri="{BB962C8B-B14F-4D97-AF65-F5344CB8AC3E}">
        <p14:creationId xmlns:p14="http://schemas.microsoft.com/office/powerpoint/2010/main" val="679142830"/>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3" name="Inhaltsplatzhalter 1">
            <a:extLst>
              <a:ext uri="{FF2B5EF4-FFF2-40B4-BE49-F238E27FC236}">
                <a16:creationId xmlns:a16="http://schemas.microsoft.com/office/drawing/2014/main" id="{045ED79A-32AA-D64E-AAD5-54B4B9C4DE4E}"/>
              </a:ext>
            </a:extLst>
          </p:cNvPr>
          <p:cNvSpPr>
            <a:spLocks noGrp="1"/>
          </p:cNvSpPr>
          <p:nvPr>
            <p:ph idx="1"/>
          </p:nvPr>
        </p:nvSpPr>
        <p:spPr>
          <a:xfrm>
            <a:off x="397842" y="939341"/>
            <a:ext cx="11506291" cy="4829919"/>
          </a:xfrm>
        </p:spPr>
        <p:txBody>
          <a:bodyPr/>
          <a:lstStyle>
            <a:lvl1pPr>
              <a:defRPr>
                <a:solidFill>
                  <a:schemeClr val="tx1">
                    <a:lumMod val="50000"/>
                  </a:schemeClr>
                </a:solidFill>
              </a:defRPr>
            </a:lvl1pPr>
          </a:lstStyle>
          <a:p>
            <a:r>
              <a:rPr lang="de-DE" dirty="0">
                <a:solidFill>
                  <a:srgbClr val="0F218B"/>
                </a:solidFill>
              </a:rPr>
              <a:t>Headline 3 – Edit </a:t>
            </a:r>
            <a:r>
              <a:rPr lang="de-DE" dirty="0" err="1">
                <a:solidFill>
                  <a:srgbClr val="0F218B"/>
                </a:solidFill>
              </a:rPr>
              <a:t>text</a:t>
            </a:r>
            <a:r>
              <a:rPr lang="de-DE" dirty="0">
                <a:solidFill>
                  <a:srgbClr val="0F218B"/>
                </a:solidFill>
              </a:rPr>
              <a:t> </a:t>
            </a:r>
            <a:r>
              <a:rPr lang="de-DE" dirty="0" err="1">
                <a:solidFill>
                  <a:srgbClr val="0F218B"/>
                </a:solidFill>
              </a:rPr>
              <a:t>here</a:t>
            </a:r>
            <a:r>
              <a:rPr lang="de-DE" dirty="0">
                <a:solidFill>
                  <a:srgbClr val="0F218B"/>
                </a:solidFill>
              </a:rPr>
              <a:t>.</a:t>
            </a:r>
            <a:endParaRPr lang="de-DE" i="1" dirty="0">
              <a:solidFill>
                <a:srgbClr val="0F218B"/>
              </a:solidFill>
            </a:endParaRPr>
          </a:p>
        </p:txBody>
      </p:sp>
      <p:grpSp>
        <p:nvGrpSpPr>
          <p:cNvPr id="4" name="Group 3553" title="6-Monats-Zeitleiste Platzhalter">
            <a:extLst>
              <a:ext uri="{FF2B5EF4-FFF2-40B4-BE49-F238E27FC236}">
                <a16:creationId xmlns:a16="http://schemas.microsoft.com/office/drawing/2014/main" id="{104D80E7-590A-6F45-BD68-8611B65301C7}"/>
              </a:ext>
            </a:extLst>
          </p:cNvPr>
          <p:cNvGrpSpPr/>
          <p:nvPr userDrawn="1"/>
        </p:nvGrpSpPr>
        <p:grpSpPr>
          <a:xfrm>
            <a:off x="1811339" y="2381327"/>
            <a:ext cx="8569325" cy="3224119"/>
            <a:chOff x="0" y="359738"/>
            <a:chExt cx="10490200" cy="5139089"/>
          </a:xfrm>
        </p:grpSpPr>
        <p:grpSp>
          <p:nvGrpSpPr>
            <p:cNvPr id="6" name="Group 3530">
              <a:extLst>
                <a:ext uri="{FF2B5EF4-FFF2-40B4-BE49-F238E27FC236}">
                  <a16:creationId xmlns:a16="http://schemas.microsoft.com/office/drawing/2014/main" id="{0F489A34-EB0D-9844-8E5C-68A73CD91E77}"/>
                </a:ext>
              </a:extLst>
            </p:cNvPr>
            <p:cNvGrpSpPr/>
            <p:nvPr/>
          </p:nvGrpSpPr>
          <p:grpSpPr>
            <a:xfrm>
              <a:off x="463551" y="803442"/>
              <a:ext cx="5797974" cy="4695385"/>
              <a:chOff x="545" y="358575"/>
              <a:chExt cx="5797973" cy="4695384"/>
            </a:xfrm>
          </p:grpSpPr>
          <p:sp>
            <p:nvSpPr>
              <p:cNvPr id="15" name="Shape 3525">
                <a:extLst>
                  <a:ext uri="{FF2B5EF4-FFF2-40B4-BE49-F238E27FC236}">
                    <a16:creationId xmlns:a16="http://schemas.microsoft.com/office/drawing/2014/main" id="{A153CEA7-30AE-F849-A6F4-864E0256893E}"/>
                  </a:ext>
                </a:extLst>
              </p:cNvPr>
              <p:cNvSpPr/>
              <p:nvPr/>
            </p:nvSpPr>
            <p:spPr>
              <a:xfrm flipV="1">
                <a:off x="545" y="358575"/>
                <a:ext cx="0" cy="2410322"/>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6" name="Shape 3526">
                <a:extLst>
                  <a:ext uri="{FF2B5EF4-FFF2-40B4-BE49-F238E27FC236}">
                    <a16:creationId xmlns:a16="http://schemas.microsoft.com/office/drawing/2014/main" id="{60C53EF1-C062-D545-8D50-5E5A151EAEF2}"/>
                  </a:ext>
                </a:extLst>
              </p:cNvPr>
              <p:cNvSpPr/>
              <p:nvPr/>
            </p:nvSpPr>
            <p:spPr>
              <a:xfrm flipV="1">
                <a:off x="755773" y="1567594"/>
                <a:ext cx="0" cy="1201303"/>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7" name="Shape 3527">
                <a:extLst>
                  <a:ext uri="{FF2B5EF4-FFF2-40B4-BE49-F238E27FC236}">
                    <a16:creationId xmlns:a16="http://schemas.microsoft.com/office/drawing/2014/main" id="{13DFF85B-1393-F24D-B481-3D1EF145FDA3}"/>
                  </a:ext>
                </a:extLst>
              </p:cNvPr>
              <p:cNvSpPr/>
              <p:nvPr/>
            </p:nvSpPr>
            <p:spPr>
              <a:xfrm flipV="1">
                <a:off x="5798518" y="721344"/>
                <a:ext cx="0" cy="2047552"/>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8" name="Shape 3528">
                <a:extLst>
                  <a:ext uri="{FF2B5EF4-FFF2-40B4-BE49-F238E27FC236}">
                    <a16:creationId xmlns:a16="http://schemas.microsoft.com/office/drawing/2014/main" id="{DC0087D8-03A9-6944-85A2-0EFC81E8E914}"/>
                  </a:ext>
                </a:extLst>
              </p:cNvPr>
              <p:cNvSpPr/>
              <p:nvPr/>
            </p:nvSpPr>
            <p:spPr>
              <a:xfrm>
                <a:off x="1608725" y="3274911"/>
                <a:ext cx="0" cy="1779048"/>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9" name="Shape 3529">
                <a:extLst>
                  <a:ext uri="{FF2B5EF4-FFF2-40B4-BE49-F238E27FC236}">
                    <a16:creationId xmlns:a16="http://schemas.microsoft.com/office/drawing/2014/main" id="{DECA1AED-351A-F54C-8939-BE1935F59845}"/>
                  </a:ext>
                </a:extLst>
              </p:cNvPr>
              <p:cNvSpPr/>
              <p:nvPr/>
            </p:nvSpPr>
            <p:spPr>
              <a:xfrm>
                <a:off x="4459938" y="3274911"/>
                <a:ext cx="0" cy="909640"/>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grpSp>
        <p:grpSp>
          <p:nvGrpSpPr>
            <p:cNvPr id="7" name="Group 3537">
              <a:extLst>
                <a:ext uri="{FF2B5EF4-FFF2-40B4-BE49-F238E27FC236}">
                  <a16:creationId xmlns:a16="http://schemas.microsoft.com/office/drawing/2014/main" id="{A90B8DDB-C27F-1A4D-B381-D7862AAE7931}"/>
                </a:ext>
              </a:extLst>
            </p:cNvPr>
            <p:cNvGrpSpPr/>
            <p:nvPr/>
          </p:nvGrpSpPr>
          <p:grpSpPr>
            <a:xfrm>
              <a:off x="0" y="3216502"/>
              <a:ext cx="10490200" cy="508001"/>
              <a:chOff x="0" y="0"/>
              <a:chExt cx="10490200" cy="508000"/>
            </a:xfrm>
          </p:grpSpPr>
          <p:sp>
            <p:nvSpPr>
              <p:cNvPr id="9" name="Shape 3531">
                <a:extLst>
                  <a:ext uri="{FF2B5EF4-FFF2-40B4-BE49-F238E27FC236}">
                    <a16:creationId xmlns:a16="http://schemas.microsoft.com/office/drawing/2014/main" id="{11C1F5E3-318A-7F41-9327-18EA7D1F2420}"/>
                  </a:ext>
                </a:extLst>
              </p:cNvPr>
              <p:cNvSpPr/>
              <p:nvPr/>
            </p:nvSpPr>
            <p:spPr>
              <a:xfrm>
                <a:off x="1793240" y="0"/>
                <a:ext cx="1524001" cy="508000"/>
              </a:xfrm>
              <a:prstGeom prst="rect">
                <a:avLst/>
              </a:prstGeom>
              <a:solidFill>
                <a:srgbClr val="51A1D2">
                  <a:alpha val="80000"/>
                </a:srgbClr>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dirty="0" err="1">
                    <a:latin typeface="Calibri" panose="020F0502020204030204" pitchFamily="34" charset="0"/>
                    <a:cs typeface="Calibri" panose="020F0502020204030204" pitchFamily="34" charset="0"/>
                  </a:rPr>
                  <a:t>February</a:t>
                </a:r>
                <a:endParaRPr lang="de-DE" sz="1400" cap="none" dirty="0">
                  <a:latin typeface="Calibri" panose="020F0502020204030204" pitchFamily="34" charset="0"/>
                  <a:cs typeface="Calibri" panose="020F0502020204030204" pitchFamily="34" charset="0"/>
                </a:endParaRPr>
              </a:p>
            </p:txBody>
          </p:sp>
          <p:sp>
            <p:nvSpPr>
              <p:cNvPr id="10" name="Shape 3532">
                <a:extLst>
                  <a:ext uri="{FF2B5EF4-FFF2-40B4-BE49-F238E27FC236}">
                    <a16:creationId xmlns:a16="http://schemas.microsoft.com/office/drawing/2014/main" id="{0CAAF65E-76F6-2A43-B9EB-D5012C50B795}"/>
                  </a:ext>
                </a:extLst>
              </p:cNvPr>
              <p:cNvSpPr/>
              <p:nvPr/>
            </p:nvSpPr>
            <p:spPr>
              <a:xfrm>
                <a:off x="3586479" y="0"/>
                <a:ext cx="1524001" cy="508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dirty="0">
                    <a:latin typeface="Calibri" panose="020F0502020204030204" pitchFamily="34" charset="0"/>
                    <a:cs typeface="Calibri" panose="020F0502020204030204" pitchFamily="34" charset="0"/>
                  </a:rPr>
                  <a:t>March</a:t>
                </a:r>
                <a:endParaRPr sz="1400" dirty="0">
                  <a:latin typeface="Calibri" panose="020F0502020204030204" pitchFamily="34" charset="0"/>
                  <a:cs typeface="Calibri" panose="020F0502020204030204" pitchFamily="34" charset="0"/>
                </a:endParaRPr>
              </a:p>
            </p:txBody>
          </p:sp>
          <p:sp>
            <p:nvSpPr>
              <p:cNvPr id="11" name="Shape 3533">
                <a:extLst>
                  <a:ext uri="{FF2B5EF4-FFF2-40B4-BE49-F238E27FC236}">
                    <a16:creationId xmlns:a16="http://schemas.microsoft.com/office/drawing/2014/main" id="{07E0612B-2EE4-D94B-B9D5-7C3647E11828}"/>
                  </a:ext>
                </a:extLst>
              </p:cNvPr>
              <p:cNvSpPr/>
              <p:nvPr/>
            </p:nvSpPr>
            <p:spPr>
              <a:xfrm>
                <a:off x="5379719" y="0"/>
                <a:ext cx="1524001" cy="508000"/>
              </a:xfrm>
              <a:prstGeom prst="rect">
                <a:avLst/>
              </a:prstGeom>
              <a:solidFill>
                <a:schemeClr val="accent3"/>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dirty="0">
                    <a:latin typeface="Calibri" panose="020F0502020204030204" pitchFamily="34" charset="0"/>
                    <a:cs typeface="Calibri" panose="020F0502020204030204" pitchFamily="34" charset="0"/>
                  </a:rPr>
                  <a:t>April</a:t>
                </a:r>
              </a:p>
            </p:txBody>
          </p:sp>
          <p:sp>
            <p:nvSpPr>
              <p:cNvPr id="12" name="Shape 3534">
                <a:extLst>
                  <a:ext uri="{FF2B5EF4-FFF2-40B4-BE49-F238E27FC236}">
                    <a16:creationId xmlns:a16="http://schemas.microsoft.com/office/drawing/2014/main" id="{A49F006A-263E-B749-84F7-45EC0200E53B}"/>
                  </a:ext>
                </a:extLst>
              </p:cNvPr>
              <p:cNvSpPr/>
              <p:nvPr/>
            </p:nvSpPr>
            <p:spPr>
              <a:xfrm>
                <a:off x="7172959" y="0"/>
                <a:ext cx="1524001" cy="508000"/>
              </a:xfrm>
              <a:prstGeom prst="rect">
                <a:avLst/>
              </a:prstGeom>
              <a:solidFill>
                <a:srgbClr val="313131">
                  <a:alpha val="80000"/>
                </a:srgbClr>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dirty="0">
                    <a:latin typeface="Calibri" panose="020F0502020204030204" pitchFamily="34" charset="0"/>
                    <a:cs typeface="Calibri" panose="020F0502020204030204" pitchFamily="34" charset="0"/>
                  </a:rPr>
                  <a:t>May</a:t>
                </a:r>
              </a:p>
            </p:txBody>
          </p:sp>
          <p:sp>
            <p:nvSpPr>
              <p:cNvPr id="13" name="Shape 3535">
                <a:extLst>
                  <a:ext uri="{FF2B5EF4-FFF2-40B4-BE49-F238E27FC236}">
                    <a16:creationId xmlns:a16="http://schemas.microsoft.com/office/drawing/2014/main" id="{F74572F9-391D-914E-9B18-1442CC5747BA}"/>
                  </a:ext>
                </a:extLst>
              </p:cNvPr>
              <p:cNvSpPr/>
              <p:nvPr/>
            </p:nvSpPr>
            <p:spPr>
              <a:xfrm>
                <a:off x="8966200" y="0"/>
                <a:ext cx="1524000" cy="508000"/>
              </a:xfrm>
              <a:prstGeom prst="rect">
                <a:avLst/>
              </a:prstGeom>
              <a:solidFill>
                <a:srgbClr val="313131">
                  <a:alpha val="60000"/>
                </a:srgbClr>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dirty="0">
                    <a:latin typeface="Calibri" panose="020F0502020204030204" pitchFamily="34" charset="0"/>
                    <a:cs typeface="Calibri" panose="020F0502020204030204" pitchFamily="34" charset="0"/>
                  </a:rPr>
                  <a:t>June</a:t>
                </a:r>
              </a:p>
            </p:txBody>
          </p:sp>
          <p:sp>
            <p:nvSpPr>
              <p:cNvPr id="14" name="Shape 3536">
                <a:extLst>
                  <a:ext uri="{FF2B5EF4-FFF2-40B4-BE49-F238E27FC236}">
                    <a16:creationId xmlns:a16="http://schemas.microsoft.com/office/drawing/2014/main" id="{9E60BD2D-E973-D848-94DA-2522289CF023}"/>
                  </a:ext>
                </a:extLst>
              </p:cNvPr>
              <p:cNvSpPr/>
              <p:nvPr/>
            </p:nvSpPr>
            <p:spPr>
              <a:xfrm>
                <a:off x="0" y="0"/>
                <a:ext cx="1524000" cy="508000"/>
              </a:xfrm>
              <a:prstGeom prst="rect">
                <a:avLst/>
              </a:prstGeom>
              <a:solidFill>
                <a:srgbClr val="01509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dirty="0" err="1">
                    <a:latin typeface="Calibri" panose="020F0502020204030204" pitchFamily="34" charset="0"/>
                    <a:cs typeface="Calibri" panose="020F0502020204030204" pitchFamily="34" charset="0"/>
                  </a:rPr>
                  <a:t>January</a:t>
                </a:r>
                <a:endParaRPr sz="1400" dirty="0">
                  <a:latin typeface="Calibri" panose="020F0502020204030204" pitchFamily="34" charset="0"/>
                  <a:cs typeface="Calibri" panose="020F0502020204030204" pitchFamily="34" charset="0"/>
                </a:endParaRPr>
              </a:p>
            </p:txBody>
          </p:sp>
        </p:grpSp>
        <p:sp>
          <p:nvSpPr>
            <p:cNvPr id="8" name="Shape 3538">
              <a:extLst>
                <a:ext uri="{FF2B5EF4-FFF2-40B4-BE49-F238E27FC236}">
                  <a16:creationId xmlns:a16="http://schemas.microsoft.com/office/drawing/2014/main" id="{A6354215-87B2-714D-B863-6578DB1C0933}"/>
                </a:ext>
              </a:extLst>
            </p:cNvPr>
            <p:cNvSpPr/>
            <p:nvPr/>
          </p:nvSpPr>
          <p:spPr>
            <a:xfrm>
              <a:off x="608959" y="359738"/>
              <a:ext cx="493135" cy="88826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sz="2400" dirty="0">
                  <a:solidFill>
                    <a:srgbClr val="015092"/>
                  </a:solidFill>
                  <a:latin typeface="Calibri" panose="020F0502020204030204" pitchFamily="34" charset="0"/>
                  <a:cs typeface="Calibri" panose="020F0502020204030204" pitchFamily="34" charset="0"/>
                </a:rPr>
                <a:t>05</a:t>
              </a:r>
            </a:p>
          </p:txBody>
        </p:sp>
      </p:grpSp>
      <p:sp>
        <p:nvSpPr>
          <p:cNvPr id="20" name="Shape 3538">
            <a:extLst>
              <a:ext uri="{FF2B5EF4-FFF2-40B4-BE49-F238E27FC236}">
                <a16:creationId xmlns:a16="http://schemas.microsoft.com/office/drawing/2014/main" id="{35FD298D-674A-CC48-8F61-37BFAA2B6DB3}"/>
              </a:ext>
            </a:extLst>
          </p:cNvPr>
          <p:cNvSpPr/>
          <p:nvPr userDrawn="1"/>
        </p:nvSpPr>
        <p:spPr>
          <a:xfrm>
            <a:off x="2920857" y="3136102"/>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lang="de-DE" sz="2400" dirty="0">
                <a:solidFill>
                  <a:srgbClr val="015092"/>
                </a:solidFill>
                <a:latin typeface="Calibri" panose="020F0502020204030204" pitchFamily="34" charset="0"/>
                <a:cs typeface="Calibri" panose="020F0502020204030204" pitchFamily="34" charset="0"/>
              </a:rPr>
              <a:t>24</a:t>
            </a:r>
            <a:endParaRPr sz="2400" dirty="0">
              <a:solidFill>
                <a:srgbClr val="015092"/>
              </a:solidFill>
              <a:latin typeface="Calibri" panose="020F0502020204030204" pitchFamily="34" charset="0"/>
              <a:cs typeface="Calibri" panose="020F0502020204030204" pitchFamily="34" charset="0"/>
            </a:endParaRPr>
          </a:p>
        </p:txBody>
      </p:sp>
      <p:sp>
        <p:nvSpPr>
          <p:cNvPr id="21" name="Shape 3538">
            <a:extLst>
              <a:ext uri="{FF2B5EF4-FFF2-40B4-BE49-F238E27FC236}">
                <a16:creationId xmlns:a16="http://schemas.microsoft.com/office/drawing/2014/main" id="{7B384765-BFC7-8A40-914E-EB681AEE534B}"/>
              </a:ext>
            </a:extLst>
          </p:cNvPr>
          <p:cNvSpPr/>
          <p:nvPr userDrawn="1"/>
        </p:nvSpPr>
        <p:spPr>
          <a:xfrm>
            <a:off x="7061317" y="2606675"/>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lang="de-DE" sz="2400" dirty="0">
                <a:solidFill>
                  <a:srgbClr val="015092"/>
                </a:solidFill>
                <a:latin typeface="Calibri" panose="020F0502020204030204" pitchFamily="34" charset="0"/>
                <a:cs typeface="Calibri" panose="020F0502020204030204" pitchFamily="34" charset="0"/>
              </a:rPr>
              <a:t>19</a:t>
            </a:r>
            <a:endParaRPr sz="2400" dirty="0">
              <a:solidFill>
                <a:srgbClr val="015092"/>
              </a:solidFill>
              <a:latin typeface="Calibri" panose="020F0502020204030204" pitchFamily="34" charset="0"/>
              <a:cs typeface="Calibri" panose="020F0502020204030204" pitchFamily="34" charset="0"/>
            </a:endParaRPr>
          </a:p>
        </p:txBody>
      </p:sp>
      <p:sp>
        <p:nvSpPr>
          <p:cNvPr id="22" name="Shape 3538">
            <a:extLst>
              <a:ext uri="{FF2B5EF4-FFF2-40B4-BE49-F238E27FC236}">
                <a16:creationId xmlns:a16="http://schemas.microsoft.com/office/drawing/2014/main" id="{AE2700E5-E78F-094F-96E0-403DD94E3ECA}"/>
              </a:ext>
            </a:extLst>
          </p:cNvPr>
          <p:cNvSpPr/>
          <p:nvPr userDrawn="1"/>
        </p:nvSpPr>
        <p:spPr>
          <a:xfrm>
            <a:off x="3640937" y="5319539"/>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lang="de-DE" sz="2400" dirty="0">
                <a:solidFill>
                  <a:srgbClr val="015092"/>
                </a:solidFill>
                <a:latin typeface="Calibri" panose="020F0502020204030204" pitchFamily="34" charset="0"/>
                <a:cs typeface="Calibri" panose="020F0502020204030204" pitchFamily="34" charset="0"/>
              </a:rPr>
              <a:t>09</a:t>
            </a:r>
            <a:endParaRPr sz="2400" dirty="0">
              <a:solidFill>
                <a:srgbClr val="015092"/>
              </a:solidFill>
              <a:latin typeface="Calibri" panose="020F0502020204030204" pitchFamily="34" charset="0"/>
              <a:cs typeface="Calibri" panose="020F0502020204030204" pitchFamily="34" charset="0"/>
            </a:endParaRPr>
          </a:p>
        </p:txBody>
      </p:sp>
      <p:sp>
        <p:nvSpPr>
          <p:cNvPr id="23" name="Shape 3538">
            <a:extLst>
              <a:ext uri="{FF2B5EF4-FFF2-40B4-BE49-F238E27FC236}">
                <a16:creationId xmlns:a16="http://schemas.microsoft.com/office/drawing/2014/main" id="{D2168131-C3E9-2642-AC6A-FD9DF04C35DF}"/>
              </a:ext>
            </a:extLst>
          </p:cNvPr>
          <p:cNvSpPr/>
          <p:nvPr userDrawn="1"/>
        </p:nvSpPr>
        <p:spPr>
          <a:xfrm>
            <a:off x="5945193" y="4771926"/>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lang="de-DE" sz="2400" dirty="0">
                <a:solidFill>
                  <a:srgbClr val="015092"/>
                </a:solidFill>
                <a:latin typeface="Calibri" panose="020F0502020204030204" pitchFamily="34" charset="0"/>
                <a:cs typeface="Calibri" panose="020F0502020204030204" pitchFamily="34" charset="0"/>
              </a:rPr>
              <a:t>30</a:t>
            </a:r>
            <a:endParaRPr sz="2400" dirty="0">
              <a:solidFill>
                <a:srgbClr val="015092"/>
              </a:solidFill>
              <a:latin typeface="Calibri" panose="020F0502020204030204" pitchFamily="34" charset="0"/>
              <a:cs typeface="Calibri" panose="020F0502020204030204" pitchFamily="34" charset="0"/>
            </a:endParaRPr>
          </a:p>
        </p:txBody>
      </p:sp>
      <p:sp>
        <p:nvSpPr>
          <p:cNvPr id="24" name="Shape 3539">
            <a:extLst>
              <a:ext uri="{FF2B5EF4-FFF2-40B4-BE49-F238E27FC236}">
                <a16:creationId xmlns:a16="http://schemas.microsoft.com/office/drawing/2014/main" id="{9070C1F2-9150-574A-80C7-16A9A88CD69A}"/>
              </a:ext>
            </a:extLst>
          </p:cNvPr>
          <p:cNvSpPr/>
          <p:nvPr userDrawn="1"/>
        </p:nvSpPr>
        <p:spPr>
          <a:xfrm>
            <a:off x="2748663" y="2380866"/>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
        <p:nvSpPr>
          <p:cNvPr id="25" name="Shape 3539">
            <a:extLst>
              <a:ext uri="{FF2B5EF4-FFF2-40B4-BE49-F238E27FC236}">
                <a16:creationId xmlns:a16="http://schemas.microsoft.com/office/drawing/2014/main" id="{F165BDCC-DA70-EC46-9626-3AB83AF24553}"/>
              </a:ext>
            </a:extLst>
          </p:cNvPr>
          <p:cNvSpPr/>
          <p:nvPr userDrawn="1"/>
        </p:nvSpPr>
        <p:spPr>
          <a:xfrm>
            <a:off x="7484962" y="2622989"/>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
        <p:nvSpPr>
          <p:cNvPr id="26" name="Shape 3539">
            <a:extLst>
              <a:ext uri="{FF2B5EF4-FFF2-40B4-BE49-F238E27FC236}">
                <a16:creationId xmlns:a16="http://schemas.microsoft.com/office/drawing/2014/main" id="{79E6AE81-3957-014F-ADD0-951A098602AC}"/>
              </a:ext>
            </a:extLst>
          </p:cNvPr>
          <p:cNvSpPr/>
          <p:nvPr userDrawn="1"/>
        </p:nvSpPr>
        <p:spPr>
          <a:xfrm>
            <a:off x="3374198" y="3154499"/>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
        <p:nvSpPr>
          <p:cNvPr id="27" name="Shape 3539">
            <a:extLst>
              <a:ext uri="{FF2B5EF4-FFF2-40B4-BE49-F238E27FC236}">
                <a16:creationId xmlns:a16="http://schemas.microsoft.com/office/drawing/2014/main" id="{4CDDE768-FC4E-754B-8160-BC3805C4D230}"/>
              </a:ext>
            </a:extLst>
          </p:cNvPr>
          <p:cNvSpPr/>
          <p:nvPr userDrawn="1"/>
        </p:nvSpPr>
        <p:spPr>
          <a:xfrm>
            <a:off x="4061660" y="5339645"/>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
        <p:nvSpPr>
          <p:cNvPr id="28" name="Shape 3539">
            <a:extLst>
              <a:ext uri="{FF2B5EF4-FFF2-40B4-BE49-F238E27FC236}">
                <a16:creationId xmlns:a16="http://schemas.microsoft.com/office/drawing/2014/main" id="{FCEA35DC-17D6-1745-9FC7-F6342C85336C}"/>
              </a:ext>
            </a:extLst>
          </p:cNvPr>
          <p:cNvSpPr/>
          <p:nvPr userDrawn="1"/>
        </p:nvSpPr>
        <p:spPr>
          <a:xfrm>
            <a:off x="6359164" y="4781912"/>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Tree>
    <p:extLst>
      <p:ext uri="{BB962C8B-B14F-4D97-AF65-F5344CB8AC3E}">
        <p14:creationId xmlns:p14="http://schemas.microsoft.com/office/powerpoint/2010/main" val="3798860064"/>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grpSp>
        <p:nvGrpSpPr>
          <p:cNvPr id="3" name="Group 3911" title="Jahres Zeitleiste Platzhalter">
            <a:extLst>
              <a:ext uri="{FF2B5EF4-FFF2-40B4-BE49-F238E27FC236}">
                <a16:creationId xmlns:a16="http://schemas.microsoft.com/office/drawing/2014/main" id="{C9AF7415-8D2A-C940-B919-D2896ED2CC76}"/>
              </a:ext>
            </a:extLst>
          </p:cNvPr>
          <p:cNvGrpSpPr/>
          <p:nvPr userDrawn="1"/>
        </p:nvGrpSpPr>
        <p:grpSpPr>
          <a:xfrm>
            <a:off x="1811524" y="2655243"/>
            <a:ext cx="7397880" cy="2749280"/>
            <a:chOff x="93735" y="581934"/>
            <a:chExt cx="10577686" cy="3930994"/>
          </a:xfrm>
        </p:grpSpPr>
        <p:grpSp>
          <p:nvGrpSpPr>
            <p:cNvPr id="4" name="Group 3892">
              <a:extLst>
                <a:ext uri="{FF2B5EF4-FFF2-40B4-BE49-F238E27FC236}">
                  <a16:creationId xmlns:a16="http://schemas.microsoft.com/office/drawing/2014/main" id="{BF9A743B-F676-5541-B47D-C0037A53680B}"/>
                </a:ext>
              </a:extLst>
            </p:cNvPr>
            <p:cNvGrpSpPr/>
            <p:nvPr/>
          </p:nvGrpSpPr>
          <p:grpSpPr>
            <a:xfrm>
              <a:off x="636627" y="581934"/>
              <a:ext cx="10034794" cy="3930994"/>
              <a:chOff x="6131" y="477113"/>
              <a:chExt cx="10034793" cy="3930992"/>
            </a:xfrm>
          </p:grpSpPr>
          <p:sp>
            <p:nvSpPr>
              <p:cNvPr id="7" name="Shape 3882">
                <a:extLst>
                  <a:ext uri="{FF2B5EF4-FFF2-40B4-BE49-F238E27FC236}">
                    <a16:creationId xmlns:a16="http://schemas.microsoft.com/office/drawing/2014/main" id="{FB374AB2-ACB5-F24F-8D5D-4E70071227EE}"/>
                  </a:ext>
                </a:extLst>
              </p:cNvPr>
              <p:cNvSpPr/>
              <p:nvPr/>
            </p:nvSpPr>
            <p:spPr>
              <a:xfrm flipV="1">
                <a:off x="4975193" y="477113"/>
                <a:ext cx="1" cy="1940560"/>
              </a:xfrm>
              <a:prstGeom prst="line">
                <a:avLst/>
              </a:prstGeom>
              <a:noFill/>
              <a:ln w="63500" cap="flat">
                <a:solidFill>
                  <a:srgbClr val="51A1D2"/>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8" name="Shape 3883">
                <a:extLst>
                  <a:ext uri="{FF2B5EF4-FFF2-40B4-BE49-F238E27FC236}">
                    <a16:creationId xmlns:a16="http://schemas.microsoft.com/office/drawing/2014/main" id="{EA1CE728-B269-1C4E-9B54-82A102A50404}"/>
                  </a:ext>
                </a:extLst>
              </p:cNvPr>
              <p:cNvSpPr/>
              <p:nvPr/>
            </p:nvSpPr>
            <p:spPr>
              <a:xfrm flipV="1">
                <a:off x="6131" y="477113"/>
                <a:ext cx="1" cy="1940560"/>
              </a:xfrm>
              <a:prstGeom prst="line">
                <a:avLst/>
              </a:prstGeom>
              <a:solidFill>
                <a:srgbClr val="015092"/>
              </a:solidFill>
              <a:ln w="63500" cap="flat">
                <a:solidFill>
                  <a:srgbClr val="015092"/>
                </a:solidFill>
                <a:prstDash val="solid"/>
                <a:miter lim="400000"/>
              </a:ln>
              <a:effectLst/>
            </p:spPr>
            <p:txBody>
              <a:bodyPr wrap="square" lIns="50800" tIns="50800" rIns="50800" bIns="50800" numCol="1" anchor="ctr">
                <a:noAutofit/>
              </a:bodyPr>
              <a:lstStyle/>
              <a:p>
                <a:endParaRPr dirty="0">
                  <a:latin typeface="Calibri" panose="020F0502020204030204" pitchFamily="34" charset="0"/>
                  <a:cs typeface="Calibri" panose="020F0502020204030204" pitchFamily="34" charset="0"/>
                </a:endParaRPr>
              </a:p>
            </p:txBody>
          </p:sp>
          <p:sp>
            <p:nvSpPr>
              <p:cNvPr id="9" name="Shape 3884">
                <a:extLst>
                  <a:ext uri="{FF2B5EF4-FFF2-40B4-BE49-F238E27FC236}">
                    <a16:creationId xmlns:a16="http://schemas.microsoft.com/office/drawing/2014/main" id="{7F9696C5-6EFA-3F44-ACCC-A640A163B09E}"/>
                  </a:ext>
                </a:extLst>
              </p:cNvPr>
              <p:cNvSpPr/>
              <p:nvPr/>
            </p:nvSpPr>
            <p:spPr>
              <a:xfrm>
                <a:off x="38737" y="2461556"/>
                <a:ext cx="9911442" cy="0"/>
              </a:xfrm>
              <a:prstGeom prst="line">
                <a:avLst/>
              </a:prstGeom>
              <a:noFill/>
              <a:ln w="63500" cap="flat">
                <a:solidFill>
                  <a:srgbClr val="313131">
                    <a:alpha val="80000"/>
                  </a:srgbClr>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0" name="Shape 3886">
                <a:extLst>
                  <a:ext uri="{FF2B5EF4-FFF2-40B4-BE49-F238E27FC236}">
                    <a16:creationId xmlns:a16="http://schemas.microsoft.com/office/drawing/2014/main" id="{9F291BB0-5EAA-9348-8F11-398FB22080F8}"/>
                  </a:ext>
                </a:extLst>
              </p:cNvPr>
              <p:cNvSpPr/>
              <p:nvPr/>
            </p:nvSpPr>
            <p:spPr>
              <a:xfrm>
                <a:off x="9850422" y="2364572"/>
                <a:ext cx="190502" cy="190501"/>
              </a:xfrm>
              <a:prstGeom prst="ellipse">
                <a:avLst/>
              </a:prstGeom>
              <a:solidFill>
                <a:srgbClr val="313131"/>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1" name="Shape 3887">
                <a:extLst>
                  <a:ext uri="{FF2B5EF4-FFF2-40B4-BE49-F238E27FC236}">
                    <a16:creationId xmlns:a16="http://schemas.microsoft.com/office/drawing/2014/main" id="{BCE477E8-F7BD-0F42-9589-05CBDFAAB18A}"/>
                  </a:ext>
                </a:extLst>
              </p:cNvPr>
              <p:cNvSpPr/>
              <p:nvPr/>
            </p:nvSpPr>
            <p:spPr>
              <a:xfrm>
                <a:off x="2411544" y="2368317"/>
                <a:ext cx="190502" cy="190501"/>
              </a:xfrm>
              <a:prstGeom prst="ellipse">
                <a:avLst/>
              </a:prstGeom>
              <a:solidFill>
                <a:srgbClr val="51A1D2"/>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2" name="Shape 3888">
                <a:extLst>
                  <a:ext uri="{FF2B5EF4-FFF2-40B4-BE49-F238E27FC236}">
                    <a16:creationId xmlns:a16="http://schemas.microsoft.com/office/drawing/2014/main" id="{7429753A-3C9E-B84B-BE29-D4FB586DA37E}"/>
                  </a:ext>
                </a:extLst>
              </p:cNvPr>
              <p:cNvSpPr/>
              <p:nvPr/>
            </p:nvSpPr>
            <p:spPr>
              <a:xfrm>
                <a:off x="4883584" y="2368318"/>
                <a:ext cx="190502" cy="190501"/>
              </a:xfrm>
              <a:prstGeom prst="ellipse">
                <a:avLst/>
              </a:prstGeom>
              <a:solidFill>
                <a:srgbClr val="51A1D2"/>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3" name="Shape 3889">
                <a:extLst>
                  <a:ext uri="{FF2B5EF4-FFF2-40B4-BE49-F238E27FC236}">
                    <a16:creationId xmlns:a16="http://schemas.microsoft.com/office/drawing/2014/main" id="{01F5BD46-1837-2445-81BC-19FA29B81F17}"/>
                  </a:ext>
                </a:extLst>
              </p:cNvPr>
              <p:cNvSpPr/>
              <p:nvPr/>
            </p:nvSpPr>
            <p:spPr>
              <a:xfrm>
                <a:off x="7368877" y="2368318"/>
                <a:ext cx="190502" cy="190501"/>
              </a:xfrm>
              <a:prstGeom prst="ellipse">
                <a:avLst/>
              </a:prstGeom>
              <a:solidFill>
                <a:srgbClr val="313131"/>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4" name="Shape 3890">
                <a:extLst>
                  <a:ext uri="{FF2B5EF4-FFF2-40B4-BE49-F238E27FC236}">
                    <a16:creationId xmlns:a16="http://schemas.microsoft.com/office/drawing/2014/main" id="{38B19469-B9A6-8940-8470-7A36199769F8}"/>
                  </a:ext>
                </a:extLst>
              </p:cNvPr>
              <p:cNvSpPr/>
              <p:nvPr/>
            </p:nvSpPr>
            <p:spPr>
              <a:xfrm flipV="1">
                <a:off x="7451364" y="2463799"/>
                <a:ext cx="1" cy="1940560"/>
              </a:xfrm>
              <a:prstGeom prst="line">
                <a:avLst/>
              </a:prstGeom>
              <a:noFill/>
              <a:ln w="63500" cap="flat">
                <a:solidFill>
                  <a:srgbClr val="313131">
                    <a:alpha val="60000"/>
                  </a:srgbClr>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5" name="Shape 3891">
                <a:extLst>
                  <a:ext uri="{FF2B5EF4-FFF2-40B4-BE49-F238E27FC236}">
                    <a16:creationId xmlns:a16="http://schemas.microsoft.com/office/drawing/2014/main" id="{117DD6A9-A883-E544-9621-C8501B30B3B4}"/>
                  </a:ext>
                </a:extLst>
              </p:cNvPr>
              <p:cNvSpPr/>
              <p:nvPr/>
            </p:nvSpPr>
            <p:spPr>
              <a:xfrm flipV="1">
                <a:off x="2498616" y="2467545"/>
                <a:ext cx="1" cy="1940560"/>
              </a:xfrm>
              <a:prstGeom prst="line">
                <a:avLst/>
              </a:prstGeom>
              <a:noFill/>
              <a:ln w="63500" cap="flat">
                <a:solidFill>
                  <a:srgbClr val="51A1D2"/>
                </a:solidFill>
                <a:prstDash val="solid"/>
                <a:miter lim="400000"/>
              </a:ln>
              <a:effectLst/>
            </p:spPr>
            <p:txBody>
              <a:bodyPr wrap="square" lIns="50800" tIns="50800" rIns="50800" bIns="50800" numCol="1" anchor="ctr">
                <a:noAutofit/>
              </a:bodyPr>
              <a:lstStyle/>
              <a:p>
                <a:endParaRPr dirty="0">
                  <a:latin typeface="Calibri" panose="020F0502020204030204" pitchFamily="34" charset="0"/>
                  <a:cs typeface="Calibri" panose="020F0502020204030204" pitchFamily="34" charset="0"/>
                </a:endParaRPr>
              </a:p>
            </p:txBody>
          </p:sp>
        </p:grpSp>
        <p:sp>
          <p:nvSpPr>
            <p:cNvPr id="6" name="Shape 3904">
              <a:extLst>
                <a:ext uri="{FF2B5EF4-FFF2-40B4-BE49-F238E27FC236}">
                  <a16:creationId xmlns:a16="http://schemas.microsoft.com/office/drawing/2014/main" id="{97E1DA5A-D2AC-CD4A-94FA-4070AD6EB5B4}"/>
                </a:ext>
              </a:extLst>
            </p:cNvPr>
            <p:cNvSpPr/>
            <p:nvPr/>
          </p:nvSpPr>
          <p:spPr>
            <a:xfrm>
              <a:off x="93735" y="1997149"/>
              <a:ext cx="1116503" cy="1116503"/>
            </a:xfrm>
            <a:prstGeom prst="ellipse">
              <a:avLst/>
            </a:prstGeom>
            <a:solidFill>
              <a:srgbClr val="015092"/>
            </a:solidFill>
            <a:ln w="12700" cap="flat">
              <a:solidFill>
                <a:srgbClr val="015092"/>
              </a:solid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pPr algn="ctr"/>
              <a:r>
                <a:rPr sz="1400" b="1" dirty="0">
                  <a:latin typeface="Calibri" panose="020F0502020204030204" pitchFamily="34" charset="0"/>
                  <a:cs typeface="Calibri" panose="020F0502020204030204" pitchFamily="34" charset="0"/>
                </a:rPr>
                <a:t>Start</a:t>
              </a:r>
            </a:p>
          </p:txBody>
        </p:sp>
      </p:grpSp>
      <p:sp>
        <p:nvSpPr>
          <p:cNvPr id="16" name="Shape 3899">
            <a:extLst>
              <a:ext uri="{FF2B5EF4-FFF2-40B4-BE49-F238E27FC236}">
                <a16:creationId xmlns:a16="http://schemas.microsoft.com/office/drawing/2014/main" id="{1C04B757-37FD-8344-9AF0-04B08289508A}"/>
              </a:ext>
            </a:extLst>
          </p:cNvPr>
          <p:cNvSpPr/>
          <p:nvPr userDrawn="1"/>
        </p:nvSpPr>
        <p:spPr>
          <a:xfrm>
            <a:off x="5500456" y="4177891"/>
            <a:ext cx="555807" cy="2055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dirty="0">
                <a:solidFill>
                  <a:srgbClr val="313131"/>
                </a:solidFill>
                <a:latin typeface="Calibri" panose="020F0502020204030204" pitchFamily="34" charset="0"/>
                <a:cs typeface="Calibri" panose="020F0502020204030204" pitchFamily="34" charset="0"/>
              </a:rPr>
              <a:t>20</a:t>
            </a:r>
            <a:r>
              <a:rPr lang="de-DE" sz="1400" b="1" dirty="0">
                <a:solidFill>
                  <a:srgbClr val="313131"/>
                </a:solidFill>
                <a:latin typeface="Calibri" panose="020F0502020204030204" pitchFamily="34" charset="0"/>
                <a:cs typeface="Calibri" panose="020F0502020204030204" pitchFamily="34" charset="0"/>
              </a:rPr>
              <a:t>19</a:t>
            </a:r>
            <a:endParaRPr sz="1400" b="1" dirty="0">
              <a:solidFill>
                <a:srgbClr val="313131"/>
              </a:solidFill>
              <a:latin typeface="Calibri" panose="020F0502020204030204" pitchFamily="34" charset="0"/>
              <a:cs typeface="Calibri" panose="020F0502020204030204" pitchFamily="34" charset="0"/>
            </a:endParaRPr>
          </a:p>
        </p:txBody>
      </p:sp>
      <p:sp>
        <p:nvSpPr>
          <p:cNvPr id="17" name="Shape 3899">
            <a:extLst>
              <a:ext uri="{FF2B5EF4-FFF2-40B4-BE49-F238E27FC236}">
                <a16:creationId xmlns:a16="http://schemas.microsoft.com/office/drawing/2014/main" id="{68276EE8-CA57-2346-9CCF-A025AFF6855B}"/>
              </a:ext>
            </a:extLst>
          </p:cNvPr>
          <p:cNvSpPr/>
          <p:nvPr userDrawn="1"/>
        </p:nvSpPr>
        <p:spPr>
          <a:xfrm>
            <a:off x="8958826" y="4177891"/>
            <a:ext cx="488973" cy="2055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dirty="0">
                <a:solidFill>
                  <a:srgbClr val="313131"/>
                </a:solidFill>
                <a:latin typeface="Calibri" panose="020F0502020204030204" pitchFamily="34" charset="0"/>
                <a:cs typeface="Calibri" panose="020F0502020204030204" pitchFamily="34" charset="0"/>
              </a:rPr>
              <a:t>20</a:t>
            </a:r>
            <a:r>
              <a:rPr lang="de-DE" sz="1400" b="1" dirty="0">
                <a:solidFill>
                  <a:srgbClr val="313131"/>
                </a:solidFill>
                <a:latin typeface="Calibri" panose="020F0502020204030204" pitchFamily="34" charset="0"/>
                <a:cs typeface="Calibri" panose="020F0502020204030204" pitchFamily="34" charset="0"/>
              </a:rPr>
              <a:t>21</a:t>
            </a:r>
            <a:endParaRPr sz="1400" b="1" dirty="0">
              <a:solidFill>
                <a:srgbClr val="313131"/>
              </a:solidFill>
              <a:latin typeface="Calibri" panose="020F0502020204030204" pitchFamily="34" charset="0"/>
              <a:cs typeface="Calibri" panose="020F0502020204030204" pitchFamily="34" charset="0"/>
            </a:endParaRPr>
          </a:p>
        </p:txBody>
      </p:sp>
      <p:sp>
        <p:nvSpPr>
          <p:cNvPr id="18" name="Shape 3899">
            <a:extLst>
              <a:ext uri="{FF2B5EF4-FFF2-40B4-BE49-F238E27FC236}">
                <a16:creationId xmlns:a16="http://schemas.microsoft.com/office/drawing/2014/main" id="{23DE72D4-878E-2144-A9D3-A42389C2E721}"/>
              </a:ext>
            </a:extLst>
          </p:cNvPr>
          <p:cNvSpPr/>
          <p:nvPr userDrawn="1"/>
        </p:nvSpPr>
        <p:spPr>
          <a:xfrm>
            <a:off x="3746385" y="3735364"/>
            <a:ext cx="549411" cy="2055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dirty="0">
                <a:solidFill>
                  <a:srgbClr val="313131"/>
                </a:solidFill>
                <a:latin typeface="Calibri" panose="020F0502020204030204" pitchFamily="34" charset="0"/>
                <a:cs typeface="Calibri" panose="020F0502020204030204" pitchFamily="34" charset="0"/>
              </a:rPr>
              <a:t>20</a:t>
            </a:r>
            <a:r>
              <a:rPr lang="de-DE" sz="1400" b="1" dirty="0">
                <a:solidFill>
                  <a:srgbClr val="313131"/>
                </a:solidFill>
                <a:latin typeface="Calibri" panose="020F0502020204030204" pitchFamily="34" charset="0"/>
                <a:cs typeface="Calibri" panose="020F0502020204030204" pitchFamily="34" charset="0"/>
              </a:rPr>
              <a:t>18</a:t>
            </a:r>
            <a:endParaRPr sz="1400" b="1" dirty="0">
              <a:solidFill>
                <a:srgbClr val="313131"/>
              </a:solidFill>
              <a:latin typeface="Calibri" panose="020F0502020204030204" pitchFamily="34" charset="0"/>
              <a:cs typeface="Calibri" panose="020F0502020204030204" pitchFamily="34" charset="0"/>
            </a:endParaRPr>
          </a:p>
        </p:txBody>
      </p:sp>
      <p:sp>
        <p:nvSpPr>
          <p:cNvPr id="19" name="Shape 3899">
            <a:extLst>
              <a:ext uri="{FF2B5EF4-FFF2-40B4-BE49-F238E27FC236}">
                <a16:creationId xmlns:a16="http://schemas.microsoft.com/office/drawing/2014/main" id="{6FE0A369-2E74-4C41-9332-CEA1A3F8CAA5}"/>
              </a:ext>
            </a:extLst>
          </p:cNvPr>
          <p:cNvSpPr/>
          <p:nvPr userDrawn="1"/>
        </p:nvSpPr>
        <p:spPr>
          <a:xfrm>
            <a:off x="7204755" y="3735364"/>
            <a:ext cx="566327" cy="2055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dirty="0">
                <a:solidFill>
                  <a:srgbClr val="313131"/>
                </a:solidFill>
                <a:latin typeface="Calibri" panose="020F0502020204030204" pitchFamily="34" charset="0"/>
                <a:cs typeface="Calibri" panose="020F0502020204030204" pitchFamily="34" charset="0"/>
              </a:rPr>
              <a:t>20</a:t>
            </a:r>
            <a:r>
              <a:rPr lang="en-US" sz="1400" b="1" dirty="0">
                <a:solidFill>
                  <a:srgbClr val="313131"/>
                </a:solidFill>
                <a:latin typeface="Calibri" panose="020F0502020204030204" pitchFamily="34" charset="0"/>
                <a:cs typeface="Calibri" panose="020F0502020204030204" pitchFamily="34" charset="0"/>
              </a:rPr>
              <a:t>20</a:t>
            </a:r>
            <a:endParaRPr sz="1400" b="1" dirty="0">
              <a:solidFill>
                <a:srgbClr val="313131"/>
              </a:solidFill>
              <a:latin typeface="Calibri" panose="020F0502020204030204" pitchFamily="34" charset="0"/>
              <a:cs typeface="Calibri" panose="020F0502020204030204" pitchFamily="34" charset="0"/>
            </a:endParaRPr>
          </a:p>
        </p:txBody>
      </p:sp>
      <p:sp>
        <p:nvSpPr>
          <p:cNvPr id="20" name="Shape 3538">
            <a:extLst>
              <a:ext uri="{FF2B5EF4-FFF2-40B4-BE49-F238E27FC236}">
                <a16:creationId xmlns:a16="http://schemas.microsoft.com/office/drawing/2014/main" id="{6218F089-DA01-8A49-B7EB-18202B0E694E}"/>
              </a:ext>
            </a:extLst>
          </p:cNvPr>
          <p:cNvSpPr/>
          <p:nvPr userDrawn="1"/>
        </p:nvSpPr>
        <p:spPr>
          <a:xfrm>
            <a:off x="5819509" y="2475684"/>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lang="de-DE" sz="2400" dirty="0">
                <a:solidFill>
                  <a:srgbClr val="015092"/>
                </a:solidFill>
                <a:latin typeface="Calibri" panose="020F0502020204030204" pitchFamily="34" charset="0"/>
                <a:cs typeface="Calibri" panose="020F0502020204030204" pitchFamily="34" charset="0"/>
              </a:rPr>
              <a:t>11</a:t>
            </a:r>
            <a:endParaRPr sz="2400" dirty="0">
              <a:solidFill>
                <a:srgbClr val="015092"/>
              </a:solidFill>
              <a:latin typeface="Calibri" panose="020F0502020204030204" pitchFamily="34" charset="0"/>
              <a:cs typeface="Calibri" panose="020F0502020204030204" pitchFamily="34" charset="0"/>
            </a:endParaRPr>
          </a:p>
        </p:txBody>
      </p:sp>
      <p:sp>
        <p:nvSpPr>
          <p:cNvPr id="21" name="Shape 3538">
            <a:extLst>
              <a:ext uri="{FF2B5EF4-FFF2-40B4-BE49-F238E27FC236}">
                <a16:creationId xmlns:a16="http://schemas.microsoft.com/office/drawing/2014/main" id="{3ACB3470-0EB9-4B42-869A-F6D9D2389C11}"/>
              </a:ext>
            </a:extLst>
          </p:cNvPr>
          <p:cNvSpPr/>
          <p:nvPr userDrawn="1"/>
        </p:nvSpPr>
        <p:spPr>
          <a:xfrm>
            <a:off x="4055313" y="5103515"/>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sz="2400" dirty="0">
                <a:solidFill>
                  <a:srgbClr val="015092"/>
                </a:solidFill>
                <a:latin typeface="Calibri" panose="020F0502020204030204" pitchFamily="34" charset="0"/>
                <a:cs typeface="Calibri" panose="020F0502020204030204" pitchFamily="34" charset="0"/>
              </a:rPr>
              <a:t>0</a:t>
            </a:r>
            <a:r>
              <a:rPr lang="de-DE" sz="2400" dirty="0">
                <a:solidFill>
                  <a:srgbClr val="015092"/>
                </a:solidFill>
                <a:latin typeface="Calibri" panose="020F0502020204030204" pitchFamily="34" charset="0"/>
                <a:cs typeface="Calibri" panose="020F0502020204030204" pitchFamily="34" charset="0"/>
              </a:rPr>
              <a:t>9</a:t>
            </a:r>
            <a:endParaRPr sz="2400" dirty="0">
              <a:solidFill>
                <a:srgbClr val="015092"/>
              </a:solidFill>
              <a:latin typeface="Calibri" panose="020F0502020204030204" pitchFamily="34" charset="0"/>
              <a:cs typeface="Calibri" panose="020F0502020204030204" pitchFamily="34" charset="0"/>
            </a:endParaRPr>
          </a:p>
        </p:txBody>
      </p:sp>
      <p:sp>
        <p:nvSpPr>
          <p:cNvPr id="22" name="Shape 3538">
            <a:extLst>
              <a:ext uri="{FF2B5EF4-FFF2-40B4-BE49-F238E27FC236}">
                <a16:creationId xmlns:a16="http://schemas.microsoft.com/office/drawing/2014/main" id="{BD2E93CF-7EB0-1D44-8FE8-B42CB15F1E38}"/>
              </a:ext>
            </a:extLst>
          </p:cNvPr>
          <p:cNvSpPr/>
          <p:nvPr userDrawn="1"/>
        </p:nvSpPr>
        <p:spPr>
          <a:xfrm>
            <a:off x="7547701" y="5103515"/>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lang="de-DE" sz="2400" dirty="0">
                <a:solidFill>
                  <a:srgbClr val="015092"/>
                </a:solidFill>
                <a:latin typeface="Calibri" panose="020F0502020204030204" pitchFamily="34" charset="0"/>
                <a:cs typeface="Calibri" panose="020F0502020204030204" pitchFamily="34" charset="0"/>
              </a:rPr>
              <a:t>12</a:t>
            </a:r>
            <a:endParaRPr sz="2400" dirty="0">
              <a:solidFill>
                <a:srgbClr val="015092"/>
              </a:solidFill>
              <a:latin typeface="Calibri" panose="020F0502020204030204" pitchFamily="34" charset="0"/>
              <a:cs typeface="Calibri" panose="020F0502020204030204" pitchFamily="34" charset="0"/>
            </a:endParaRPr>
          </a:p>
        </p:txBody>
      </p:sp>
      <p:sp>
        <p:nvSpPr>
          <p:cNvPr id="23" name="Shape 3538">
            <a:extLst>
              <a:ext uri="{FF2B5EF4-FFF2-40B4-BE49-F238E27FC236}">
                <a16:creationId xmlns:a16="http://schemas.microsoft.com/office/drawing/2014/main" id="{1CA058CB-FB2E-7B41-9FC5-4261D2748707}"/>
              </a:ext>
            </a:extLst>
          </p:cNvPr>
          <p:cNvSpPr/>
          <p:nvPr userDrawn="1"/>
        </p:nvSpPr>
        <p:spPr>
          <a:xfrm>
            <a:off x="2308791" y="2475684"/>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sz="2400" dirty="0">
                <a:solidFill>
                  <a:srgbClr val="015092"/>
                </a:solidFill>
                <a:latin typeface="Calibri" panose="020F0502020204030204" pitchFamily="34" charset="0"/>
                <a:cs typeface="Calibri" panose="020F0502020204030204" pitchFamily="34" charset="0"/>
              </a:rPr>
              <a:t>05</a:t>
            </a:r>
          </a:p>
        </p:txBody>
      </p:sp>
      <p:sp>
        <p:nvSpPr>
          <p:cNvPr id="24" name="Shape 3539">
            <a:extLst>
              <a:ext uri="{FF2B5EF4-FFF2-40B4-BE49-F238E27FC236}">
                <a16:creationId xmlns:a16="http://schemas.microsoft.com/office/drawing/2014/main" id="{9FFAAAAB-BD81-254B-BB85-D3B92CADBECE}"/>
              </a:ext>
            </a:extLst>
          </p:cNvPr>
          <p:cNvSpPr/>
          <p:nvPr userDrawn="1"/>
        </p:nvSpPr>
        <p:spPr>
          <a:xfrm>
            <a:off x="2727791" y="2465838"/>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
        <p:nvSpPr>
          <p:cNvPr id="25" name="Inhaltsplatzhalter 1">
            <a:extLst>
              <a:ext uri="{FF2B5EF4-FFF2-40B4-BE49-F238E27FC236}">
                <a16:creationId xmlns:a16="http://schemas.microsoft.com/office/drawing/2014/main" id="{A948F616-4F52-274D-9802-62F7B100D2E0}"/>
              </a:ext>
            </a:extLst>
          </p:cNvPr>
          <p:cNvSpPr>
            <a:spLocks noGrp="1"/>
          </p:cNvSpPr>
          <p:nvPr>
            <p:ph idx="1"/>
          </p:nvPr>
        </p:nvSpPr>
        <p:spPr>
          <a:xfrm>
            <a:off x="383051" y="801295"/>
            <a:ext cx="11617325" cy="698184"/>
          </a:xfrm>
        </p:spPr>
        <p:txBody>
          <a:bodyPr>
            <a:normAutofit/>
          </a:bodyPr>
          <a:lstStyle/>
          <a:p>
            <a:r>
              <a:rPr lang="de-DE" b="1" dirty="0">
                <a:solidFill>
                  <a:srgbClr val="0F218B"/>
                </a:solidFill>
              </a:rPr>
              <a:t>Headline 3 – Edit </a:t>
            </a:r>
            <a:r>
              <a:rPr lang="de-DE" b="1" dirty="0" err="1">
                <a:solidFill>
                  <a:srgbClr val="0F218B"/>
                </a:solidFill>
              </a:rPr>
              <a:t>text</a:t>
            </a:r>
            <a:r>
              <a:rPr lang="de-DE" b="1" dirty="0">
                <a:solidFill>
                  <a:srgbClr val="0F218B"/>
                </a:solidFill>
              </a:rPr>
              <a:t> </a:t>
            </a:r>
            <a:r>
              <a:rPr lang="de-DE" b="1" dirty="0" err="1">
                <a:solidFill>
                  <a:srgbClr val="0F218B"/>
                </a:solidFill>
              </a:rPr>
              <a:t>here</a:t>
            </a:r>
            <a:r>
              <a:rPr lang="de-DE" b="1" dirty="0">
                <a:solidFill>
                  <a:srgbClr val="0F218B"/>
                </a:solidFill>
              </a:rPr>
              <a:t>.</a:t>
            </a:r>
            <a:endParaRPr lang="de-DE" b="1" i="1" dirty="0">
              <a:solidFill>
                <a:srgbClr val="0F218B"/>
              </a:solidFill>
            </a:endParaRPr>
          </a:p>
        </p:txBody>
      </p:sp>
      <p:sp>
        <p:nvSpPr>
          <p:cNvPr id="26" name="Shape 3539">
            <a:extLst>
              <a:ext uri="{FF2B5EF4-FFF2-40B4-BE49-F238E27FC236}">
                <a16:creationId xmlns:a16="http://schemas.microsoft.com/office/drawing/2014/main" id="{32B242B5-D413-7245-BEA1-FE249884F79E}"/>
              </a:ext>
            </a:extLst>
          </p:cNvPr>
          <p:cNvSpPr/>
          <p:nvPr userDrawn="1"/>
        </p:nvSpPr>
        <p:spPr>
          <a:xfrm>
            <a:off x="6188917" y="2443752"/>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
        <p:nvSpPr>
          <p:cNvPr id="27" name="Shape 3539">
            <a:extLst>
              <a:ext uri="{FF2B5EF4-FFF2-40B4-BE49-F238E27FC236}">
                <a16:creationId xmlns:a16="http://schemas.microsoft.com/office/drawing/2014/main" id="{44E594EA-C5DC-8D44-884B-A44AA0741311}"/>
              </a:ext>
            </a:extLst>
          </p:cNvPr>
          <p:cNvSpPr/>
          <p:nvPr userDrawn="1"/>
        </p:nvSpPr>
        <p:spPr>
          <a:xfrm>
            <a:off x="4501613" y="5134372"/>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
        <p:nvSpPr>
          <p:cNvPr id="28" name="Shape 3539">
            <a:extLst>
              <a:ext uri="{FF2B5EF4-FFF2-40B4-BE49-F238E27FC236}">
                <a16:creationId xmlns:a16="http://schemas.microsoft.com/office/drawing/2014/main" id="{6F33F5F3-AC6F-7047-9582-A2C841E188AD}"/>
              </a:ext>
            </a:extLst>
          </p:cNvPr>
          <p:cNvSpPr/>
          <p:nvPr userDrawn="1"/>
        </p:nvSpPr>
        <p:spPr>
          <a:xfrm>
            <a:off x="7962739" y="5112286"/>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dirty="0">
                <a:solidFill>
                  <a:srgbClr val="707F86"/>
                </a:solidFill>
                <a:latin typeface="Calibri" panose="020F0502020204030204" pitchFamily="34" charset="0"/>
                <a:cs typeface="Calibri" panose="020F0502020204030204" pitchFamily="34" charset="0"/>
              </a:rPr>
              <a:t>Dummy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representing</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the</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you</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may</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add</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to</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this</a:t>
            </a:r>
            <a:r>
              <a:rPr lang="de-DE" sz="1000" dirty="0">
                <a:solidFill>
                  <a:srgbClr val="707F86"/>
                </a:solidFill>
                <a:latin typeface="Calibri" panose="020F0502020204030204" pitchFamily="34" charset="0"/>
                <a:cs typeface="Calibri" panose="020F0502020204030204" pitchFamily="34" charset="0"/>
              </a:rPr>
              <a:t> </a:t>
            </a:r>
            <a:r>
              <a:rPr lang="de-DE" sz="1000" dirty="0" err="1">
                <a:solidFill>
                  <a:srgbClr val="707F86"/>
                </a:solidFill>
                <a:latin typeface="Calibri" panose="020F0502020204030204" pitchFamily="34" charset="0"/>
                <a:cs typeface="Calibri" panose="020F0502020204030204" pitchFamily="34" charset="0"/>
              </a:rPr>
              <a:t>text</a:t>
            </a:r>
            <a:r>
              <a:rPr lang="de-DE" sz="1000" dirty="0">
                <a:solidFill>
                  <a:srgbClr val="707F86"/>
                </a:solidFill>
                <a:latin typeface="Calibri" panose="020F0502020204030204" pitchFamily="34" charset="0"/>
                <a:cs typeface="Calibri" panose="020F0502020204030204" pitchFamily="34" charset="0"/>
              </a:rPr>
              <a:t> box</a:t>
            </a:r>
          </a:p>
        </p:txBody>
      </p:sp>
    </p:spTree>
    <p:extLst>
      <p:ext uri="{BB962C8B-B14F-4D97-AF65-F5344CB8AC3E}">
        <p14:creationId xmlns:p14="http://schemas.microsoft.com/office/powerpoint/2010/main" val="4234382995"/>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3" name="Inhaltsplatzhalter 10">
            <a:extLst>
              <a:ext uri="{FF2B5EF4-FFF2-40B4-BE49-F238E27FC236}">
                <a16:creationId xmlns:a16="http://schemas.microsoft.com/office/drawing/2014/main" id="{E54CE07E-D134-8945-B928-3A2AD7482FB9}"/>
              </a:ext>
            </a:extLst>
          </p:cNvPr>
          <p:cNvSpPr>
            <a:spLocks noGrp="1"/>
          </p:cNvSpPr>
          <p:nvPr>
            <p:ph idx="1"/>
          </p:nvPr>
        </p:nvSpPr>
        <p:spPr>
          <a:xfrm>
            <a:off x="388159" y="820513"/>
            <a:ext cx="11606646" cy="698594"/>
          </a:xfrm>
        </p:spPr>
        <p:txBody>
          <a:bodyPr>
            <a:normAutofit/>
          </a:bodyPr>
          <a:lstStyle/>
          <a:p>
            <a:r>
              <a:rPr lang="de-DE" dirty="0">
                <a:solidFill>
                  <a:srgbClr val="0F218B"/>
                </a:solidFill>
              </a:rPr>
              <a:t>Headline 3 – These SmartArt </a:t>
            </a:r>
            <a:r>
              <a:rPr lang="de-DE" dirty="0" err="1">
                <a:solidFill>
                  <a:srgbClr val="0F218B"/>
                </a:solidFill>
              </a:rPr>
              <a:t>charts</a:t>
            </a:r>
            <a:r>
              <a:rPr lang="de-DE" dirty="0">
                <a:solidFill>
                  <a:srgbClr val="0F218B"/>
                </a:solidFill>
              </a:rPr>
              <a:t> </a:t>
            </a:r>
            <a:r>
              <a:rPr lang="de-DE" dirty="0" err="1">
                <a:solidFill>
                  <a:srgbClr val="0F218B"/>
                </a:solidFill>
              </a:rPr>
              <a:t>can</a:t>
            </a:r>
            <a:r>
              <a:rPr lang="de-DE" dirty="0">
                <a:solidFill>
                  <a:srgbClr val="0F218B"/>
                </a:solidFill>
              </a:rPr>
              <a:t> </a:t>
            </a:r>
            <a:r>
              <a:rPr lang="de-DE" dirty="0" err="1">
                <a:solidFill>
                  <a:srgbClr val="0F218B"/>
                </a:solidFill>
              </a:rPr>
              <a:t>be</a:t>
            </a:r>
            <a:r>
              <a:rPr lang="de-DE" dirty="0">
                <a:solidFill>
                  <a:srgbClr val="0F218B"/>
                </a:solidFill>
              </a:rPr>
              <a:t> </a:t>
            </a:r>
            <a:r>
              <a:rPr lang="de-DE" dirty="0" err="1">
                <a:solidFill>
                  <a:srgbClr val="0F218B"/>
                </a:solidFill>
              </a:rPr>
              <a:t>edited</a:t>
            </a:r>
            <a:r>
              <a:rPr lang="de-DE" dirty="0">
                <a:solidFill>
                  <a:srgbClr val="0F218B"/>
                </a:solidFill>
              </a:rPr>
              <a:t> </a:t>
            </a:r>
            <a:r>
              <a:rPr lang="de-DE" dirty="0" err="1">
                <a:solidFill>
                  <a:srgbClr val="0F218B"/>
                </a:solidFill>
              </a:rPr>
              <a:t>directly</a:t>
            </a:r>
            <a:r>
              <a:rPr lang="de-DE" dirty="0">
                <a:solidFill>
                  <a:srgbClr val="0F218B"/>
                </a:solidFill>
              </a:rPr>
              <a:t> </a:t>
            </a:r>
            <a:r>
              <a:rPr lang="de-DE" dirty="0" err="1">
                <a:solidFill>
                  <a:srgbClr val="0F218B"/>
                </a:solidFill>
              </a:rPr>
              <a:t>by</a:t>
            </a:r>
            <a:r>
              <a:rPr lang="de-DE" dirty="0">
                <a:solidFill>
                  <a:srgbClr val="0F218B"/>
                </a:solidFill>
              </a:rPr>
              <a:t> </a:t>
            </a:r>
            <a:r>
              <a:rPr lang="de-DE" dirty="0" err="1">
                <a:solidFill>
                  <a:srgbClr val="0F218B"/>
                </a:solidFill>
              </a:rPr>
              <a:t>clicking</a:t>
            </a:r>
            <a:r>
              <a:rPr lang="de-DE" dirty="0">
                <a:solidFill>
                  <a:srgbClr val="0F218B"/>
                </a:solidFill>
              </a:rPr>
              <a:t> in </a:t>
            </a:r>
            <a:r>
              <a:rPr lang="de-DE" dirty="0" err="1">
                <a:solidFill>
                  <a:srgbClr val="0F218B"/>
                </a:solidFill>
              </a:rPr>
              <a:t>the</a:t>
            </a:r>
            <a:r>
              <a:rPr lang="de-DE" dirty="0">
                <a:solidFill>
                  <a:srgbClr val="0F218B"/>
                </a:solidFill>
              </a:rPr>
              <a:t> </a:t>
            </a:r>
            <a:r>
              <a:rPr lang="de-DE" dirty="0" err="1">
                <a:solidFill>
                  <a:srgbClr val="0F218B"/>
                </a:solidFill>
              </a:rPr>
              <a:t>elements</a:t>
            </a:r>
            <a:r>
              <a:rPr lang="de-DE" dirty="0">
                <a:solidFill>
                  <a:srgbClr val="0F218B"/>
                </a:solidFill>
              </a:rPr>
              <a:t>, </a:t>
            </a:r>
            <a:r>
              <a:rPr lang="de-DE" dirty="0" err="1">
                <a:solidFill>
                  <a:srgbClr val="0F218B"/>
                </a:solidFill>
              </a:rPr>
              <a:t>then</a:t>
            </a:r>
            <a:r>
              <a:rPr lang="de-DE" dirty="0">
                <a:solidFill>
                  <a:srgbClr val="0F218B"/>
                </a:solidFill>
              </a:rPr>
              <a:t> on SmartArt-Tools</a:t>
            </a:r>
          </a:p>
        </p:txBody>
      </p:sp>
      <p:graphicFrame>
        <p:nvGraphicFramePr>
          <p:cNvPr id="4" name="Diagramm 4" title="SmartArt-Grafik Platzhalter">
            <a:extLst>
              <a:ext uri="{FF2B5EF4-FFF2-40B4-BE49-F238E27FC236}">
                <a16:creationId xmlns:a16="http://schemas.microsoft.com/office/drawing/2014/main" id="{3D20D492-DCEB-1548-9F8A-4D5C573DEF13}"/>
              </a:ext>
            </a:extLst>
          </p:cNvPr>
          <p:cNvGraphicFramePr/>
          <p:nvPr userDrawn="1">
            <p:extLst>
              <p:ext uri="{D42A27DB-BD31-4B8C-83A1-F6EECF244321}">
                <p14:modId xmlns:p14="http://schemas.microsoft.com/office/powerpoint/2010/main" val="843780929"/>
              </p:ext>
            </p:extLst>
          </p:nvPr>
        </p:nvGraphicFramePr>
        <p:xfrm>
          <a:off x="382588" y="2384884"/>
          <a:ext cx="11522075" cy="3059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3202773"/>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TSO-E Graph 2">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
        <p:nvSpPr>
          <p:cNvPr id="4" name="Inhaltsplatzhalter 10">
            <a:extLst>
              <a:ext uri="{FF2B5EF4-FFF2-40B4-BE49-F238E27FC236}">
                <a16:creationId xmlns:a16="http://schemas.microsoft.com/office/drawing/2014/main" id="{C04C5352-D576-AE47-888D-BF03439BD4FC}"/>
              </a:ext>
            </a:extLst>
          </p:cNvPr>
          <p:cNvSpPr>
            <a:spLocks noGrp="1"/>
          </p:cNvSpPr>
          <p:nvPr>
            <p:ph idx="1"/>
          </p:nvPr>
        </p:nvSpPr>
        <p:spPr>
          <a:xfrm>
            <a:off x="1739517" y="1665288"/>
            <a:ext cx="8712201" cy="4103972"/>
          </a:xfrm>
        </p:spPr>
        <p:txBody>
          <a:bodyPr>
            <a:normAutofit lnSpcReduction="10000"/>
          </a:bodyPr>
          <a:lstStyle/>
          <a:p>
            <a:r>
              <a:rPr lang="de-DE" b="1" dirty="0"/>
              <a:t>   </a:t>
            </a:r>
            <a:br>
              <a:rPr lang="de-DE" b="1" dirty="0"/>
            </a:br>
            <a:r>
              <a:rPr lang="de-DE" b="1" dirty="0"/>
              <a:t> </a:t>
            </a:r>
            <a:endParaRPr lang="de-DE" b="1"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endParaRPr lang="de-DE" sz="900" i="1" dirty="0">
              <a:solidFill>
                <a:prstClr val="black"/>
              </a:solidFill>
            </a:endParaRPr>
          </a:p>
          <a:p>
            <a:br>
              <a:rPr lang="de-DE" sz="900" i="1" dirty="0">
                <a:solidFill>
                  <a:prstClr val="black"/>
                </a:solidFill>
              </a:rPr>
            </a:br>
            <a:br>
              <a:rPr lang="de-DE" sz="900" i="1" dirty="0">
                <a:solidFill>
                  <a:prstClr val="black"/>
                </a:solidFill>
              </a:rPr>
            </a:br>
            <a:br>
              <a:rPr lang="de-DE" sz="900" i="1" dirty="0">
                <a:solidFill>
                  <a:prstClr val="black"/>
                </a:solidFill>
              </a:rPr>
            </a:br>
            <a:r>
              <a:rPr lang="de-DE" sz="900" i="1" dirty="0">
                <a:solidFill>
                  <a:prstClr val="black"/>
                </a:solidFill>
              </a:rPr>
              <a:t>Source: Insert </a:t>
            </a:r>
            <a:r>
              <a:rPr lang="de-DE" sz="900" i="1" dirty="0" err="1">
                <a:solidFill>
                  <a:prstClr val="black"/>
                </a:solidFill>
              </a:rPr>
              <a:t>here</a:t>
            </a:r>
            <a:r>
              <a:rPr lang="de-DE" sz="900" i="1" dirty="0">
                <a:solidFill>
                  <a:prstClr val="black"/>
                </a:solidFill>
              </a:rPr>
              <a:t> </a:t>
            </a:r>
            <a:r>
              <a:rPr lang="de-DE" sz="900" i="1" dirty="0" err="1">
                <a:solidFill>
                  <a:prstClr val="black"/>
                </a:solidFill>
              </a:rPr>
              <a:t>if</a:t>
            </a:r>
            <a:r>
              <a:rPr lang="de-DE" sz="900" i="1" dirty="0">
                <a:solidFill>
                  <a:prstClr val="black"/>
                </a:solidFill>
              </a:rPr>
              <a:t> </a:t>
            </a:r>
            <a:r>
              <a:rPr lang="de-DE" sz="900" i="1" dirty="0" err="1">
                <a:solidFill>
                  <a:prstClr val="black"/>
                </a:solidFill>
              </a:rPr>
              <a:t>applicable</a:t>
            </a:r>
            <a:endParaRPr lang="de-DE" sz="900" dirty="0"/>
          </a:p>
        </p:txBody>
      </p:sp>
      <p:graphicFrame>
        <p:nvGraphicFramePr>
          <p:cNvPr id="6" name="Diagramm 5" title="Flächendiagramm Platzhalter">
            <a:extLst>
              <a:ext uri="{FF2B5EF4-FFF2-40B4-BE49-F238E27FC236}">
                <a16:creationId xmlns:a16="http://schemas.microsoft.com/office/drawing/2014/main" id="{654DBC48-79E2-BF45-94FB-10AE0A01AFE4}"/>
              </a:ext>
            </a:extLst>
          </p:cNvPr>
          <p:cNvGraphicFramePr/>
          <p:nvPr userDrawn="1"/>
        </p:nvGraphicFramePr>
        <p:xfrm>
          <a:off x="382587" y="1665288"/>
          <a:ext cx="11522075" cy="39959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47585904"/>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ENTSO-E Thank you slide">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2495600" y="2780928"/>
            <a:ext cx="11617788" cy="936104"/>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err="1"/>
              <a:t>Thank</a:t>
            </a:r>
            <a:r>
              <a:rPr lang="de-DE" dirty="0"/>
              <a:t> </a:t>
            </a:r>
            <a:r>
              <a:rPr lang="de-DE" dirty="0" err="1"/>
              <a:t>you</a:t>
            </a:r>
            <a:r>
              <a:rPr lang="de-DE" dirty="0"/>
              <a:t> </a:t>
            </a:r>
            <a:r>
              <a:rPr lang="de-DE" dirty="0" err="1"/>
              <a:t>very</a:t>
            </a:r>
            <a:r>
              <a:rPr lang="de-DE" dirty="0"/>
              <a:t> </a:t>
            </a:r>
            <a:r>
              <a:rPr lang="de-DE" dirty="0" err="1"/>
              <a:t>much</a:t>
            </a:r>
            <a:r>
              <a:rPr lang="de-DE" dirty="0"/>
              <a:t> </a:t>
            </a:r>
            <a:r>
              <a:rPr lang="de-DE" dirty="0" err="1"/>
              <a:t>for</a:t>
            </a:r>
            <a:r>
              <a:rPr lang="de-DE" dirty="0"/>
              <a:t> </a:t>
            </a:r>
            <a:r>
              <a:rPr lang="de-DE" dirty="0" err="1"/>
              <a:t>your</a:t>
            </a:r>
            <a:r>
              <a:rPr lang="de-DE" dirty="0"/>
              <a:t> </a:t>
            </a:r>
            <a:r>
              <a:rPr lang="de-DE" dirty="0" err="1"/>
              <a:t>attention</a:t>
            </a:r>
            <a:r>
              <a:rPr lang="de-DE" dirty="0"/>
              <a:t> </a:t>
            </a:r>
          </a:p>
        </p:txBody>
      </p:sp>
    </p:spTree>
    <p:extLst>
      <p:ext uri="{BB962C8B-B14F-4D97-AF65-F5344CB8AC3E}">
        <p14:creationId xmlns:p14="http://schemas.microsoft.com/office/powerpoint/2010/main" val="2419767405"/>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ENTSO-E Thank you slide_values">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335360" y="980728"/>
            <a:ext cx="11617788" cy="936104"/>
          </a:xfrm>
          <a:prstGeom prst="rect">
            <a:avLst/>
          </a:prstGeom>
          <a:ln>
            <a:noFill/>
          </a:ln>
        </p:spPr>
        <p:txBody>
          <a:bodyPr anchor="ctr"/>
          <a:lstStyle>
            <a:lvl1pPr algn="ct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err="1"/>
              <a:t>Thank</a:t>
            </a:r>
            <a:r>
              <a:rPr lang="de-DE" dirty="0"/>
              <a:t> </a:t>
            </a:r>
            <a:r>
              <a:rPr lang="de-DE" dirty="0" err="1"/>
              <a:t>you</a:t>
            </a:r>
            <a:r>
              <a:rPr lang="de-DE" dirty="0"/>
              <a:t> </a:t>
            </a:r>
            <a:r>
              <a:rPr lang="de-DE" dirty="0" err="1"/>
              <a:t>very</a:t>
            </a:r>
            <a:r>
              <a:rPr lang="de-DE" dirty="0"/>
              <a:t> </a:t>
            </a:r>
            <a:r>
              <a:rPr lang="de-DE" dirty="0" err="1"/>
              <a:t>much</a:t>
            </a:r>
            <a:r>
              <a:rPr lang="de-DE" dirty="0"/>
              <a:t> </a:t>
            </a:r>
            <a:r>
              <a:rPr lang="de-DE" dirty="0" err="1"/>
              <a:t>for</a:t>
            </a:r>
            <a:r>
              <a:rPr lang="de-DE" dirty="0"/>
              <a:t> </a:t>
            </a:r>
            <a:r>
              <a:rPr lang="de-DE" dirty="0" err="1"/>
              <a:t>your</a:t>
            </a:r>
            <a:r>
              <a:rPr lang="de-DE" dirty="0"/>
              <a:t> </a:t>
            </a:r>
            <a:r>
              <a:rPr lang="de-DE" dirty="0" err="1"/>
              <a:t>attention</a:t>
            </a:r>
            <a:r>
              <a:rPr lang="de-DE" dirty="0"/>
              <a:t> </a:t>
            </a:r>
          </a:p>
        </p:txBody>
      </p:sp>
      <p:sp>
        <p:nvSpPr>
          <p:cNvPr id="3" name="Title 1">
            <a:extLst>
              <a:ext uri="{FF2B5EF4-FFF2-40B4-BE49-F238E27FC236}">
                <a16:creationId xmlns:a16="http://schemas.microsoft.com/office/drawing/2014/main" id="{8D053C00-E906-E444-8E28-BAE1FF9E76D0}"/>
              </a:ext>
            </a:extLst>
          </p:cNvPr>
          <p:cNvSpPr txBox="1">
            <a:spLocks/>
          </p:cNvSpPr>
          <p:nvPr userDrawn="1"/>
        </p:nvSpPr>
        <p:spPr>
          <a:xfrm>
            <a:off x="1679758" y="1772816"/>
            <a:ext cx="8928992" cy="14785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0" dirty="0">
                <a:solidFill>
                  <a:schemeClr val="tx1">
                    <a:lumMod val="50000"/>
                  </a:schemeClr>
                </a:solidFill>
                <a:effectLst/>
                <a:latin typeface="Calibri" panose="020F0502020204030204" pitchFamily="34" charset="0"/>
                <a:cs typeface="Calibri" panose="020F0502020204030204" pitchFamily="34" charset="0"/>
              </a:rPr>
              <a:t>Our values define who we are, what we stand for and how we behave.</a:t>
            </a:r>
          </a:p>
          <a:p>
            <a:pPr algn="ctr"/>
            <a:r>
              <a:rPr lang="en-IE" sz="1800" b="0" dirty="0">
                <a:solidFill>
                  <a:schemeClr val="tx1">
                    <a:lumMod val="50000"/>
                  </a:schemeClr>
                </a:solidFill>
                <a:effectLst/>
                <a:latin typeface="Calibri" panose="020F0502020204030204" pitchFamily="34" charset="0"/>
                <a:cs typeface="Calibri" panose="020F0502020204030204" pitchFamily="34" charset="0"/>
              </a:rPr>
              <a:t>We all play a part in bringing them to life</a:t>
            </a:r>
            <a:r>
              <a:rPr lang="en-IE" sz="2000" b="0" dirty="0">
                <a:solidFill>
                  <a:schemeClr val="tx1">
                    <a:lumMod val="50000"/>
                  </a:schemeClr>
                </a:solidFill>
                <a:effectLst/>
                <a:latin typeface="Calibri" panose="020F0502020204030204" pitchFamily="34" charset="0"/>
                <a:cs typeface="Calibri" panose="020F0502020204030204" pitchFamily="34" charset="0"/>
              </a:rPr>
              <a:t>.</a:t>
            </a:r>
          </a:p>
          <a:p>
            <a:pPr algn="ctr"/>
            <a:r>
              <a:rPr lang="en-IE" sz="2000" b="0" dirty="0">
                <a:solidFill>
                  <a:schemeClr val="tx1">
                    <a:lumMod val="50000"/>
                  </a:schemeClr>
                </a:solidFill>
                <a:effectLst/>
                <a:latin typeface="Calibri" panose="020F0502020204030204" pitchFamily="34" charset="0"/>
                <a:cs typeface="Calibri" panose="020F0502020204030204" pitchFamily="34" charset="0"/>
              </a:rPr>
              <a:t> </a:t>
            </a:r>
            <a:endParaRPr lang="en-IE" sz="1050" b="0" dirty="0">
              <a:solidFill>
                <a:schemeClr val="tx1">
                  <a:lumMod val="50000"/>
                </a:schemeClr>
              </a:solidFill>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F5061D2-8138-134C-AE6A-A95994362C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83632" y="2924944"/>
            <a:ext cx="6984776" cy="3528392"/>
          </a:xfrm>
          <a:prstGeom prst="rect">
            <a:avLst/>
          </a:prstGeom>
        </p:spPr>
      </p:pic>
    </p:spTree>
    <p:extLst>
      <p:ext uri="{BB962C8B-B14F-4D97-AF65-F5344CB8AC3E}">
        <p14:creationId xmlns:p14="http://schemas.microsoft.com/office/powerpoint/2010/main" val="41930644"/>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1_ENTSO-E Key take-aways">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286346" y="476672"/>
            <a:ext cx="11617788" cy="936104"/>
          </a:xfrm>
          <a:prstGeom prst="rect">
            <a:avLst/>
          </a:prstGeom>
          <a:ln>
            <a:noFill/>
          </a:ln>
        </p:spPr>
        <p:txBody>
          <a:bodyPr anchor="t"/>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Key </a:t>
            </a:r>
            <a:r>
              <a:rPr lang="de-DE" dirty="0" err="1"/>
              <a:t>take-aways</a:t>
            </a:r>
            <a:endParaRPr lang="de-DE" dirty="0"/>
          </a:p>
        </p:txBody>
      </p:sp>
      <p:sp>
        <p:nvSpPr>
          <p:cNvPr id="10" name="Textplatzhalter 11">
            <a:extLst>
              <a:ext uri="{FF2B5EF4-FFF2-40B4-BE49-F238E27FC236}">
                <a16:creationId xmlns:a16="http://schemas.microsoft.com/office/drawing/2014/main" id="{1EA47735-D6D7-44D9-B6A3-427A4B272959}"/>
              </a:ext>
            </a:extLst>
          </p:cNvPr>
          <p:cNvSpPr>
            <a:spLocks noGrp="1"/>
          </p:cNvSpPr>
          <p:nvPr>
            <p:ph type="body" sz="quarter" idx="12" hasCustomPrompt="1"/>
          </p:nvPr>
        </p:nvSpPr>
        <p:spPr>
          <a:xfrm>
            <a:off x="286346" y="1546412"/>
            <a:ext cx="11617788" cy="4330860"/>
          </a:xfrm>
          <a:prstGeom prst="rect">
            <a:avLst/>
          </a:prstGeom>
          <a:ln>
            <a:noFill/>
          </a:ln>
        </p:spPr>
        <p:txBody>
          <a:bodyPr anchor="ctr">
            <a:normAutofit/>
          </a:bodyPr>
          <a:lstStyle>
            <a:lvl1pPr marL="0" indent="0">
              <a:lnSpc>
                <a:spcPts val="2600"/>
              </a:lnSpc>
              <a:spcBef>
                <a:spcPts val="0"/>
              </a:spcBef>
              <a:buNone/>
              <a:defRPr sz="2000" b="0">
                <a:solidFill>
                  <a:schemeClr val="tx1"/>
                </a:solidFill>
                <a:latin typeface="Calibri" panose="020F0502020204030204" pitchFamily="34" charset="0"/>
                <a:cs typeface="Calibri" panose="020F0502020204030204" pitchFamily="34" charset="0"/>
              </a:defRPr>
            </a:lvl1pPr>
          </a:lstStyle>
          <a:p>
            <a:pPr lvl="0"/>
            <a:r>
              <a:rPr lang="de-DE" dirty="0"/>
              <a:t>Text</a:t>
            </a:r>
          </a:p>
        </p:txBody>
      </p:sp>
      <p:sp>
        <p:nvSpPr>
          <p:cNvPr id="4" name="Rechteck 1">
            <a:extLst>
              <a:ext uri="{FF2B5EF4-FFF2-40B4-BE49-F238E27FC236}">
                <a16:creationId xmlns:a16="http://schemas.microsoft.com/office/drawing/2014/main" id="{9B4626A2-3A46-4841-8EA9-2789E9CF76F6}"/>
              </a:ext>
            </a:extLst>
          </p:cNvPr>
          <p:cNvSpPr/>
          <p:nvPr userDrawn="1"/>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Tree>
    <p:extLst>
      <p:ext uri="{BB962C8B-B14F-4D97-AF65-F5344CB8AC3E}">
        <p14:creationId xmlns:p14="http://schemas.microsoft.com/office/powerpoint/2010/main" val="3692903090"/>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2_ENTSO-E Questions">
    <p:spTree>
      <p:nvGrpSpPr>
        <p:cNvPr id="1" name=""/>
        <p:cNvGrpSpPr/>
        <p:nvPr/>
      </p:nvGrpSpPr>
      <p:grpSpPr>
        <a:xfrm>
          <a:off x="0" y="0"/>
          <a:ext cx="0" cy="0"/>
          <a:chOff x="0" y="0"/>
          <a:chExt cx="0" cy="0"/>
        </a:xfrm>
      </p:grpSpPr>
      <p:sp>
        <p:nvSpPr>
          <p:cNvPr id="10" name="Textplatzhalter 11">
            <a:extLst>
              <a:ext uri="{FF2B5EF4-FFF2-40B4-BE49-F238E27FC236}">
                <a16:creationId xmlns:a16="http://schemas.microsoft.com/office/drawing/2014/main" id="{1EA47735-D6D7-44D9-B6A3-427A4B272959}"/>
              </a:ext>
            </a:extLst>
          </p:cNvPr>
          <p:cNvSpPr>
            <a:spLocks noGrp="1"/>
          </p:cNvSpPr>
          <p:nvPr>
            <p:ph type="body" sz="quarter" idx="12" hasCustomPrompt="1"/>
          </p:nvPr>
        </p:nvSpPr>
        <p:spPr>
          <a:xfrm>
            <a:off x="286346" y="1546412"/>
            <a:ext cx="11617788" cy="4330860"/>
          </a:xfrm>
          <a:prstGeom prst="rect">
            <a:avLst/>
          </a:prstGeom>
          <a:ln>
            <a:noFill/>
          </a:ln>
        </p:spPr>
        <p:txBody>
          <a:bodyPr anchor="ctr">
            <a:normAutofit/>
          </a:bodyPr>
          <a:lstStyle>
            <a:lvl1pPr marL="0" indent="0" algn="ctr">
              <a:lnSpc>
                <a:spcPts val="2600"/>
              </a:lnSpc>
              <a:spcBef>
                <a:spcPts val="0"/>
              </a:spcBef>
              <a:buNone/>
              <a:tabLst>
                <a:tab pos="3763963" algn="l"/>
              </a:tabLst>
              <a:defRPr sz="2800" b="1">
                <a:solidFill>
                  <a:srgbClr val="0F218B"/>
                </a:solidFill>
                <a:latin typeface="Calibri" panose="020F0502020204030204" pitchFamily="34" charset="0"/>
                <a:cs typeface="Calibri" panose="020F0502020204030204" pitchFamily="34" charset="0"/>
              </a:defRPr>
            </a:lvl1pPr>
          </a:lstStyle>
          <a:p>
            <a:pPr lvl="0"/>
            <a:r>
              <a:rPr lang="de-DE" dirty="0"/>
              <a:t>Questions?</a:t>
            </a:r>
          </a:p>
        </p:txBody>
      </p:sp>
      <p:sp>
        <p:nvSpPr>
          <p:cNvPr id="2" name="TextBox 1">
            <a:extLst>
              <a:ext uri="{FF2B5EF4-FFF2-40B4-BE49-F238E27FC236}">
                <a16:creationId xmlns:a16="http://schemas.microsoft.com/office/drawing/2014/main" id="{ED24F55E-FB99-4958-B7AF-F28A79322EB2}"/>
              </a:ext>
            </a:extLst>
          </p:cNvPr>
          <p:cNvSpPr txBox="1"/>
          <p:nvPr userDrawn="1"/>
        </p:nvSpPr>
        <p:spPr>
          <a:xfrm>
            <a:off x="5447928" y="4149080"/>
            <a:ext cx="3384376" cy="369332"/>
          </a:xfrm>
          <a:prstGeom prst="rect">
            <a:avLst/>
          </a:prstGeom>
          <a:noFill/>
        </p:spPr>
        <p:txBody>
          <a:bodyPr wrap="square" rtlCol="0">
            <a:spAutoFit/>
          </a:bodyPr>
          <a:lstStyle/>
          <a:p>
            <a:r>
              <a:rPr lang="en-US" dirty="0">
                <a:solidFill>
                  <a:srgbClr val="0F218B"/>
                </a:solidFill>
                <a:latin typeface="Calibri" panose="020F0502020204030204" pitchFamily="34" charset="0"/>
                <a:cs typeface="Calibri" panose="020F0502020204030204" pitchFamily="34" charset="0"/>
              </a:rPr>
              <a:t>contact:</a:t>
            </a:r>
            <a:endParaRPr lang="en-GB" dirty="0">
              <a:solidFill>
                <a:srgbClr val="0F218B"/>
              </a:solidFill>
              <a:latin typeface="Calibri" panose="020F0502020204030204" pitchFamily="34" charset="0"/>
              <a:cs typeface="Calibri" panose="020F0502020204030204" pitchFamily="34" charset="0"/>
            </a:endParaRPr>
          </a:p>
        </p:txBody>
      </p:sp>
      <p:sp>
        <p:nvSpPr>
          <p:cNvPr id="5" name="Rechteck 1">
            <a:extLst>
              <a:ext uri="{FF2B5EF4-FFF2-40B4-BE49-F238E27FC236}">
                <a16:creationId xmlns:a16="http://schemas.microsoft.com/office/drawing/2014/main" id="{C2D06D34-321E-4E67-BD6C-917AD342E7D4}"/>
              </a:ext>
            </a:extLst>
          </p:cNvPr>
          <p:cNvSpPr/>
          <p:nvPr userDrawn="1"/>
        </p:nvSpPr>
        <p:spPr>
          <a:xfrm rot="5400000" flipH="1">
            <a:off x="6064640" y="3063656"/>
            <a:ext cx="61200" cy="180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Tree>
    <p:extLst>
      <p:ext uri="{BB962C8B-B14F-4D97-AF65-F5344CB8AC3E}">
        <p14:creationId xmlns:p14="http://schemas.microsoft.com/office/powerpoint/2010/main" val="746428679"/>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4_ENTSO-E Chapter Cover Page">
    <p:spTree>
      <p:nvGrpSpPr>
        <p:cNvPr id="1" name=""/>
        <p:cNvGrpSpPr/>
        <p:nvPr/>
      </p:nvGrpSpPr>
      <p:grpSpPr>
        <a:xfrm>
          <a:off x="0" y="0"/>
          <a:ext cx="0" cy="0"/>
          <a:chOff x="0" y="0"/>
          <a:chExt cx="0" cy="0"/>
        </a:xfrm>
      </p:grpSpPr>
      <p:sp>
        <p:nvSpPr>
          <p:cNvPr id="4" name="Titel 5">
            <a:extLst>
              <a:ext uri="{FF2B5EF4-FFF2-40B4-BE49-F238E27FC236}">
                <a16:creationId xmlns:a16="http://schemas.microsoft.com/office/drawing/2014/main" id="{0C954197-7D64-4D34-8F28-1EF6B400116D}"/>
              </a:ext>
            </a:extLst>
          </p:cNvPr>
          <p:cNvSpPr>
            <a:spLocks noGrp="1"/>
          </p:cNvSpPr>
          <p:nvPr>
            <p:ph type="title" hasCustomPrompt="1"/>
          </p:nvPr>
        </p:nvSpPr>
        <p:spPr>
          <a:xfrm>
            <a:off x="285639" y="3074577"/>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Chapter </a:t>
            </a:r>
            <a:r>
              <a:rPr lang="de-DE" dirty="0" err="1"/>
              <a:t>slide</a:t>
            </a:r>
            <a:endParaRPr lang="de-DE" dirty="0"/>
          </a:p>
        </p:txBody>
      </p:sp>
      <p:sp>
        <p:nvSpPr>
          <p:cNvPr id="6" name="Rechteck 1">
            <a:extLst>
              <a:ext uri="{FF2B5EF4-FFF2-40B4-BE49-F238E27FC236}">
                <a16:creationId xmlns:a16="http://schemas.microsoft.com/office/drawing/2014/main" id="{85D10C7F-02F8-4973-9189-D765EE913151}"/>
              </a:ext>
            </a:extLst>
          </p:cNvPr>
          <p:cNvSpPr/>
          <p:nvPr userDrawn="1"/>
        </p:nvSpPr>
        <p:spPr>
          <a:xfrm flipH="1">
            <a:off x="254397" y="2892810"/>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Tree>
    <p:extLst>
      <p:ext uri="{BB962C8B-B14F-4D97-AF65-F5344CB8AC3E}">
        <p14:creationId xmlns:p14="http://schemas.microsoft.com/office/powerpoint/2010/main" val="497638887"/>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ENTSO-E Chapter Cover Page">
    <p:spTree>
      <p:nvGrpSpPr>
        <p:cNvPr id="1" name=""/>
        <p:cNvGrpSpPr/>
        <p:nvPr/>
      </p:nvGrpSpPr>
      <p:grpSpPr>
        <a:xfrm>
          <a:off x="0" y="0"/>
          <a:ext cx="0" cy="0"/>
          <a:chOff x="0" y="0"/>
          <a:chExt cx="0" cy="0"/>
        </a:xfrm>
      </p:grpSpPr>
      <p:sp>
        <p:nvSpPr>
          <p:cNvPr id="4" name="Titel 5">
            <a:extLst>
              <a:ext uri="{FF2B5EF4-FFF2-40B4-BE49-F238E27FC236}">
                <a16:creationId xmlns:a16="http://schemas.microsoft.com/office/drawing/2014/main" id="{0C954197-7D64-4D34-8F28-1EF6B400116D}"/>
              </a:ext>
            </a:extLst>
          </p:cNvPr>
          <p:cNvSpPr>
            <a:spLocks noGrp="1"/>
          </p:cNvSpPr>
          <p:nvPr>
            <p:ph type="title" hasCustomPrompt="1"/>
          </p:nvPr>
        </p:nvSpPr>
        <p:spPr>
          <a:xfrm>
            <a:off x="382588" y="462201"/>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Headline 1</a:t>
            </a:r>
          </a:p>
        </p:txBody>
      </p:sp>
      <p:sp>
        <p:nvSpPr>
          <p:cNvPr id="5" name="Textplatzhalter 11">
            <a:extLst>
              <a:ext uri="{FF2B5EF4-FFF2-40B4-BE49-F238E27FC236}">
                <a16:creationId xmlns:a16="http://schemas.microsoft.com/office/drawing/2014/main" id="{8D6C9DB8-295B-4A24-93FC-21EEC3EFA22B}"/>
              </a:ext>
            </a:extLst>
          </p:cNvPr>
          <p:cNvSpPr>
            <a:spLocks noGrp="1"/>
          </p:cNvSpPr>
          <p:nvPr>
            <p:ph type="body" sz="quarter" idx="12" hasCustomPrompt="1"/>
          </p:nvPr>
        </p:nvSpPr>
        <p:spPr>
          <a:xfrm>
            <a:off x="382588" y="1052736"/>
            <a:ext cx="11617788" cy="442428"/>
          </a:xfrm>
          <a:prstGeom prst="rect">
            <a:avLst/>
          </a:prstGeom>
          <a:ln>
            <a:noFill/>
          </a:ln>
        </p:spPr>
        <p:txBody>
          <a:bodyPr anchor="ctr">
            <a:normAutofit/>
          </a:bodyPr>
          <a:lstStyle>
            <a:lvl1pPr marL="0" indent="0">
              <a:lnSpc>
                <a:spcPts val="2600"/>
              </a:lnSpc>
              <a:spcBef>
                <a:spcPts val="0"/>
              </a:spcBef>
              <a:buNone/>
              <a:defRPr sz="2000" b="0">
                <a:solidFill>
                  <a:srgbClr val="00947F"/>
                </a:solidFill>
                <a:latin typeface="Calibri" panose="020F0502020204030204" pitchFamily="34" charset="0"/>
                <a:cs typeface="Calibri" panose="020F0502020204030204" pitchFamily="34" charset="0"/>
              </a:defRPr>
            </a:lvl1pPr>
          </a:lstStyle>
          <a:p>
            <a:pPr lvl="0"/>
            <a:r>
              <a:rPr lang="de-DE" dirty="0"/>
              <a:t>Click </a:t>
            </a:r>
            <a:r>
              <a:rPr lang="de-DE" dirty="0" err="1"/>
              <a:t>here</a:t>
            </a:r>
            <a:r>
              <a:rPr lang="de-DE" dirty="0"/>
              <a:t> </a:t>
            </a:r>
            <a:r>
              <a:rPr lang="de-DE" dirty="0" err="1"/>
              <a:t>to</a:t>
            </a:r>
            <a:r>
              <a:rPr lang="de-DE" dirty="0"/>
              <a:t> </a:t>
            </a:r>
            <a:r>
              <a:rPr lang="de-DE" dirty="0" err="1"/>
              <a:t>edit</a:t>
            </a:r>
            <a:r>
              <a:rPr lang="de-DE" dirty="0"/>
              <a:t> Headline 2 </a:t>
            </a:r>
          </a:p>
        </p:txBody>
      </p:sp>
      <p:sp>
        <p:nvSpPr>
          <p:cNvPr id="6" name="Rechteck 1">
            <a:extLst>
              <a:ext uri="{FF2B5EF4-FFF2-40B4-BE49-F238E27FC236}">
                <a16:creationId xmlns:a16="http://schemas.microsoft.com/office/drawing/2014/main" id="{85D10C7F-02F8-4973-9189-D765EE913151}"/>
              </a:ext>
            </a:extLst>
          </p:cNvPr>
          <p:cNvSpPr/>
          <p:nvPr userDrawn="1"/>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
        <p:nvSpPr>
          <p:cNvPr id="7" name="Textplatzhalter 3">
            <a:extLst>
              <a:ext uri="{FF2B5EF4-FFF2-40B4-BE49-F238E27FC236}">
                <a16:creationId xmlns:a16="http://schemas.microsoft.com/office/drawing/2014/main" id="{775BEC16-E675-4BAF-B113-35B0D486722B}"/>
              </a:ext>
            </a:extLst>
          </p:cNvPr>
          <p:cNvSpPr>
            <a:spLocks noGrp="1"/>
          </p:cNvSpPr>
          <p:nvPr>
            <p:ph type="body" sz="quarter" idx="16" hasCustomPrompt="1"/>
          </p:nvPr>
        </p:nvSpPr>
        <p:spPr>
          <a:xfrm>
            <a:off x="384111" y="1545377"/>
            <a:ext cx="11616265" cy="367709"/>
          </a:xfrm>
          <a:prstGeom prst="rect">
            <a:avLst/>
          </a:prstGeom>
        </p:spPr>
        <p:txBody>
          <a:bodyPr>
            <a:normAutofit/>
          </a:bodyPr>
          <a:lstStyle>
            <a:lvl1pPr>
              <a:defRPr sz="1800" b="1">
                <a:solidFill>
                  <a:srgbClr val="0F218B"/>
                </a:solidFill>
                <a:latin typeface="Calibri" panose="020F0502020204030204" pitchFamily="34" charset="0"/>
                <a:cs typeface="Calibri" panose="020F0502020204030204" pitchFamily="34" charset="0"/>
              </a:defRPr>
            </a:lvl1pPr>
          </a:lstStyle>
          <a:p>
            <a:pPr lvl="0"/>
            <a:r>
              <a:rPr lang="de-DE" dirty="0"/>
              <a:t>Headline 3</a:t>
            </a:r>
          </a:p>
        </p:txBody>
      </p:sp>
    </p:spTree>
    <p:extLst>
      <p:ext uri="{BB962C8B-B14F-4D97-AF65-F5344CB8AC3E}">
        <p14:creationId xmlns:p14="http://schemas.microsoft.com/office/powerpoint/2010/main" val="496266603"/>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ENTSO-E Chapter Cover Page">
    <p:spTree>
      <p:nvGrpSpPr>
        <p:cNvPr id="1" name=""/>
        <p:cNvGrpSpPr/>
        <p:nvPr/>
      </p:nvGrpSpPr>
      <p:grpSpPr>
        <a:xfrm>
          <a:off x="0" y="0"/>
          <a:ext cx="0" cy="0"/>
          <a:chOff x="0" y="0"/>
          <a:chExt cx="0" cy="0"/>
        </a:xfrm>
      </p:grpSpPr>
      <p:sp>
        <p:nvSpPr>
          <p:cNvPr id="4" name="Titel 5">
            <a:extLst>
              <a:ext uri="{FF2B5EF4-FFF2-40B4-BE49-F238E27FC236}">
                <a16:creationId xmlns:a16="http://schemas.microsoft.com/office/drawing/2014/main" id="{0C954197-7D64-4D34-8F28-1EF6B400116D}"/>
              </a:ext>
            </a:extLst>
          </p:cNvPr>
          <p:cNvSpPr>
            <a:spLocks noGrp="1"/>
          </p:cNvSpPr>
          <p:nvPr>
            <p:ph type="title" hasCustomPrompt="1"/>
          </p:nvPr>
        </p:nvSpPr>
        <p:spPr>
          <a:xfrm>
            <a:off x="285639" y="3074577"/>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Chapter </a:t>
            </a:r>
            <a:r>
              <a:rPr lang="de-DE" dirty="0" err="1"/>
              <a:t>slide</a:t>
            </a:r>
            <a:endParaRPr lang="de-DE" dirty="0"/>
          </a:p>
        </p:txBody>
      </p:sp>
      <p:sp>
        <p:nvSpPr>
          <p:cNvPr id="6" name="Rechteck 1">
            <a:extLst>
              <a:ext uri="{FF2B5EF4-FFF2-40B4-BE49-F238E27FC236}">
                <a16:creationId xmlns:a16="http://schemas.microsoft.com/office/drawing/2014/main" id="{85D10C7F-02F8-4973-9189-D765EE913151}"/>
              </a:ext>
            </a:extLst>
          </p:cNvPr>
          <p:cNvSpPr/>
          <p:nvPr userDrawn="1"/>
        </p:nvSpPr>
        <p:spPr>
          <a:xfrm flipH="1">
            <a:off x="254397" y="2892810"/>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accent2"/>
              </a:solidFill>
            </a:endParaRPr>
          </a:p>
        </p:txBody>
      </p:sp>
    </p:spTree>
    <p:extLst>
      <p:ext uri="{BB962C8B-B14F-4D97-AF65-F5344CB8AC3E}">
        <p14:creationId xmlns:p14="http://schemas.microsoft.com/office/powerpoint/2010/main" val="1455540119"/>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_ENTSO-E One Column">
    <p:spTree>
      <p:nvGrpSpPr>
        <p:cNvPr id="1" name=""/>
        <p:cNvGrpSpPr/>
        <p:nvPr/>
      </p:nvGrpSpPr>
      <p:grpSpPr>
        <a:xfrm>
          <a:off x="0" y="0"/>
          <a:ext cx="0" cy="0"/>
          <a:chOff x="0" y="0"/>
          <a:chExt cx="0" cy="0"/>
        </a:xfrm>
      </p:grpSpPr>
      <p:sp>
        <p:nvSpPr>
          <p:cNvPr id="13" name="Inhaltsplatzhalter 2"/>
          <p:cNvSpPr>
            <a:spLocks noGrp="1"/>
          </p:cNvSpPr>
          <p:nvPr>
            <p:ph idx="1" hasCustomPrompt="1"/>
          </p:nvPr>
        </p:nvSpPr>
        <p:spPr>
          <a:xfrm>
            <a:off x="372538" y="908720"/>
            <a:ext cx="11616268" cy="3815866"/>
          </a:xfrm>
          <a:prstGeom prst="rect">
            <a:avLst/>
          </a:prstGeom>
        </p:spPr>
        <p:txBody>
          <a:bodyPr>
            <a:normAutofit/>
          </a:bodyPr>
          <a:lstStyle>
            <a:lvl1pPr>
              <a:lnSpc>
                <a:spcPct val="90000"/>
              </a:lnSpc>
              <a:defRPr sz="1800">
                <a:latin typeface="Calibri" panose="020F0502020204030204" pitchFamily="34" charset="0"/>
                <a:cs typeface="Calibri" panose="020F0502020204030204" pitchFamily="34" charset="0"/>
              </a:defRPr>
            </a:lvl1pPr>
            <a:lvl2pPr>
              <a:lnSpc>
                <a:spcPct val="90000"/>
              </a:lnSpc>
              <a:defRPr sz="1800">
                <a:latin typeface="Calibri" panose="020F0502020204030204" pitchFamily="34" charset="0"/>
                <a:cs typeface="Calibri" panose="020F0502020204030204" pitchFamily="34" charset="0"/>
              </a:defRPr>
            </a:lvl2pPr>
            <a:lvl3pPr>
              <a:lnSpc>
                <a:spcPct val="90000"/>
              </a:lnSpc>
              <a:defRPr sz="1800">
                <a:latin typeface="Calibri" panose="020F0502020204030204" pitchFamily="34" charset="0"/>
                <a:cs typeface="Calibri" panose="020F0502020204030204" pitchFamily="34" charset="0"/>
              </a:defRPr>
            </a:lvl3pPr>
            <a:lvl4pPr>
              <a:lnSpc>
                <a:spcPct val="90000"/>
              </a:lnSpc>
              <a:defRPr sz="1800">
                <a:latin typeface="Calibri" panose="020F0502020204030204" pitchFamily="34" charset="0"/>
                <a:cs typeface="Calibri" panose="020F0502020204030204" pitchFamily="34" charset="0"/>
              </a:defRPr>
            </a:lvl4pPr>
            <a:lvl5pPr>
              <a:lnSpc>
                <a:spcPct val="90000"/>
              </a:lnSpc>
              <a:defRPr sz="1800">
                <a:latin typeface="Calibri" panose="020F0502020204030204" pitchFamily="34" charset="0"/>
                <a:cs typeface="Calibri" panose="020F0502020204030204" pitchFamily="34" charset="0"/>
              </a:defRPr>
            </a:lvl5pPr>
          </a:lstStyle>
          <a:p>
            <a:pPr lvl="0"/>
            <a:r>
              <a:rPr lang="de-DE" dirty="0"/>
              <a:t>Edit </a:t>
            </a:r>
            <a:r>
              <a:rPr lang="de-DE" dirty="0" err="1"/>
              <a:t>the</a:t>
            </a:r>
            <a:r>
              <a:rPr lang="de-DE" dirty="0"/>
              <a:t> </a:t>
            </a:r>
            <a:r>
              <a:rPr lang="de-DE" dirty="0" err="1"/>
              <a:t>text</a:t>
            </a:r>
            <a:r>
              <a:rPr lang="de-DE" dirty="0"/>
              <a:t> </a:t>
            </a:r>
            <a:r>
              <a:rPr lang="de-DE" dirty="0" err="1"/>
              <a:t>here</a:t>
            </a:r>
            <a:r>
              <a:rPr lang="de-DE" dirty="0"/>
              <a:t>; First </a:t>
            </a:r>
            <a:r>
              <a:rPr lang="de-DE" dirty="0" err="1"/>
              <a:t>level</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Tree>
    <p:extLst>
      <p:ext uri="{BB962C8B-B14F-4D97-AF65-F5344CB8AC3E}">
        <p14:creationId xmlns:p14="http://schemas.microsoft.com/office/powerpoint/2010/main" val="938852723"/>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6_ENTSO-E One column bullet points">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935407F8-9A7B-4A34-BB6A-ACBE6B64DA8C}"/>
              </a:ext>
            </a:extLst>
          </p:cNvPr>
          <p:cNvSpPr>
            <a:spLocks noGrp="1"/>
          </p:cNvSpPr>
          <p:nvPr>
            <p:ph idx="16" hasCustomPrompt="1"/>
          </p:nvPr>
        </p:nvSpPr>
        <p:spPr>
          <a:xfrm>
            <a:off x="413466" y="1124744"/>
            <a:ext cx="11616268"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800"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Bullet </a:t>
            </a:r>
            <a:r>
              <a:rPr lang="de-DE" dirty="0" err="1"/>
              <a:t>points</a:t>
            </a:r>
            <a:r>
              <a:rPr lang="de-DE" dirty="0"/>
              <a:t> </a:t>
            </a:r>
            <a:r>
              <a:rPr lang="de-DE" dirty="0" err="1"/>
              <a:t>first</a:t>
            </a:r>
            <a:r>
              <a:rPr lang="de-DE" dirty="0"/>
              <a:t> </a:t>
            </a:r>
            <a:r>
              <a:rPr lang="de-DE" dirty="0" err="1"/>
              <a:t>level</a:t>
            </a:r>
            <a:r>
              <a:rPr lang="de-DE" dirty="0"/>
              <a:t> </a:t>
            </a:r>
          </a:p>
          <a:p>
            <a:pPr lvl="1"/>
            <a:r>
              <a:rPr lang="de-DE" dirty="0"/>
              <a:t>Second </a:t>
            </a:r>
            <a:r>
              <a:rPr lang="de-DE" dirty="0" err="1"/>
              <a:t>level</a:t>
            </a:r>
            <a:r>
              <a:rPr lang="de-DE" dirty="0"/>
              <a:t> </a:t>
            </a:r>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5" name="Titel 5">
            <a:extLst>
              <a:ext uri="{FF2B5EF4-FFF2-40B4-BE49-F238E27FC236}">
                <a16:creationId xmlns:a16="http://schemas.microsoft.com/office/drawing/2014/main" id="{9D00A475-8F1F-43A8-B9D4-0E2195454A9F}"/>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Tree>
    <p:extLst>
      <p:ext uri="{BB962C8B-B14F-4D97-AF65-F5344CB8AC3E}">
        <p14:creationId xmlns:p14="http://schemas.microsoft.com/office/powerpoint/2010/main" val="739723788"/>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orient="horz" pos="1480">
          <p15:clr>
            <a:srgbClr val="A4A3A4"/>
          </p15:clr>
        </p15:guide>
        <p15:guide id="6" orient="horz" pos="1548">
          <p15:clr>
            <a:srgbClr val="A4A3A4"/>
          </p15:clr>
        </p15:guide>
        <p15:guide id="9" pos="7499">
          <p15:clr>
            <a:srgbClr val="A4A3A4"/>
          </p15:clr>
        </p15:guide>
        <p15:guide id="10" pos="181">
          <p15:clr>
            <a:srgbClr val="A4A3A4"/>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_ENTSO-E Two columns">
    <p:spTree>
      <p:nvGrpSpPr>
        <p:cNvPr id="1" name=""/>
        <p:cNvGrpSpPr/>
        <p:nvPr/>
      </p:nvGrpSpPr>
      <p:grpSpPr>
        <a:xfrm>
          <a:off x="0" y="0"/>
          <a:ext cx="0" cy="0"/>
          <a:chOff x="0" y="0"/>
          <a:chExt cx="0" cy="0"/>
        </a:xfrm>
      </p:grpSpPr>
      <p:sp>
        <p:nvSpPr>
          <p:cNvPr id="9" name="Inhaltsplatzhalter 2"/>
          <p:cNvSpPr>
            <a:spLocks noGrp="1"/>
          </p:cNvSpPr>
          <p:nvPr>
            <p:ph idx="1" hasCustomPrompt="1"/>
          </p:nvPr>
        </p:nvSpPr>
        <p:spPr>
          <a:xfrm>
            <a:off x="382868" y="1052736"/>
            <a:ext cx="5664117" cy="3311810"/>
          </a:xfrm>
          <a:prstGeom prst="rect">
            <a:avLst/>
          </a:prstGeom>
        </p:spPr>
        <p:txBody>
          <a:bodyPr>
            <a:normAutofit/>
          </a:bodyPr>
          <a:lstStyle>
            <a:lvl1pPr algn="l">
              <a:defRPr sz="18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stStyle>
          <a:p>
            <a:pPr lvl="0"/>
            <a:r>
              <a:rPr lang="de-DE" dirty="0"/>
              <a:t>Edit </a:t>
            </a:r>
            <a:r>
              <a:rPr lang="de-DE" dirty="0" err="1"/>
              <a:t>the</a:t>
            </a:r>
            <a:r>
              <a:rPr lang="de-DE" dirty="0"/>
              <a:t> </a:t>
            </a:r>
            <a:r>
              <a:rPr lang="de-DE" dirty="0" err="1"/>
              <a:t>text</a:t>
            </a:r>
            <a:r>
              <a:rPr lang="de-DE" dirty="0"/>
              <a:t> </a:t>
            </a:r>
            <a:r>
              <a:rPr lang="de-DE" dirty="0" err="1"/>
              <a:t>here</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0" name="Inhaltsplatzhalter 2"/>
          <p:cNvSpPr>
            <a:spLocks noGrp="1"/>
          </p:cNvSpPr>
          <p:nvPr>
            <p:ph idx="13" hasCustomPrompt="1"/>
          </p:nvPr>
        </p:nvSpPr>
        <p:spPr>
          <a:xfrm>
            <a:off x="6206439" y="1052736"/>
            <a:ext cx="5664117" cy="3311810"/>
          </a:xfrm>
          <a:prstGeom prst="rect">
            <a:avLst/>
          </a:prstGeom>
        </p:spPr>
        <p:txBody>
          <a:bodyPr>
            <a:normAutofit/>
          </a:bodyPr>
          <a:lstStyle>
            <a:lvl1pPr>
              <a:defRPr sz="18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stStyle>
          <a:p>
            <a:pPr lvl="0"/>
            <a:r>
              <a:rPr lang="de-DE" dirty="0"/>
              <a:t>Edit </a:t>
            </a:r>
            <a:r>
              <a:rPr lang="de-DE" dirty="0" err="1"/>
              <a:t>the</a:t>
            </a:r>
            <a:r>
              <a:rPr lang="de-DE" dirty="0"/>
              <a:t> </a:t>
            </a:r>
            <a:r>
              <a:rPr lang="de-DE" dirty="0" err="1"/>
              <a:t>text</a:t>
            </a:r>
            <a:r>
              <a:rPr lang="de-DE" dirty="0"/>
              <a:t> </a:t>
            </a:r>
            <a:r>
              <a:rPr lang="de-DE" dirty="0" err="1"/>
              <a:t>here</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6" name="Titel 5">
            <a:extLst>
              <a:ext uri="{FF2B5EF4-FFF2-40B4-BE49-F238E27FC236}">
                <a16:creationId xmlns:a16="http://schemas.microsoft.com/office/drawing/2014/main" id="{BF868832-6945-4F2F-8DEC-A69FB10BA62E}"/>
              </a:ext>
            </a:extLst>
          </p:cNvPr>
          <p:cNvSpPr>
            <a:spLocks noGrp="1"/>
          </p:cNvSpPr>
          <p:nvPr>
            <p:ph type="title" hasCustomPrompt="1"/>
          </p:nvPr>
        </p:nvSpPr>
        <p:spPr>
          <a:xfrm>
            <a:off x="38286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dirty="0"/>
              <a:t>Click </a:t>
            </a:r>
            <a:r>
              <a:rPr lang="de-DE" dirty="0" err="1"/>
              <a:t>here</a:t>
            </a:r>
            <a:r>
              <a:rPr lang="de-DE" dirty="0"/>
              <a:t> </a:t>
            </a:r>
            <a:r>
              <a:rPr lang="de-DE" dirty="0" err="1"/>
              <a:t>to</a:t>
            </a:r>
            <a:r>
              <a:rPr lang="de-DE" dirty="0"/>
              <a:t> </a:t>
            </a:r>
            <a:r>
              <a:rPr lang="de-DE" dirty="0" err="1"/>
              <a:t>edit</a:t>
            </a:r>
            <a:r>
              <a:rPr lang="de-DE" dirty="0"/>
              <a:t> Headline 1</a:t>
            </a:r>
          </a:p>
        </p:txBody>
      </p:sp>
    </p:spTree>
    <p:extLst>
      <p:ext uri="{BB962C8B-B14F-4D97-AF65-F5344CB8AC3E}">
        <p14:creationId xmlns:p14="http://schemas.microsoft.com/office/powerpoint/2010/main" val="6756834"/>
      </p:ext>
    </p:extLst>
  </p:cSld>
  <p:clrMapOvr>
    <a:masterClrMapping/>
  </p:clrMapOvr>
  <p:extLst>
    <p:ext uri="{DCECCB84-F9BA-43D5-87BE-67443E8EF086}">
      <p15:sldGuideLst xmlns:p15="http://schemas.microsoft.com/office/powerpoint/2012/main">
        <p15:guide id="2" orient="horz" pos="368">
          <p15:clr>
            <a:srgbClr val="A4A3A4"/>
          </p15:clr>
        </p15:guide>
        <p15:guide id="3" orient="horz" pos="913">
          <p15:clr>
            <a:srgbClr val="A4A3A4"/>
          </p15:clr>
        </p15:guide>
        <p15:guide id="4" pos="181">
          <p15:clr>
            <a:srgbClr val="A4A3A4"/>
          </p15:clr>
        </p15:guide>
        <p15:guide id="5" pos="7499">
          <p15:clr>
            <a:srgbClr val="A4A3A4"/>
          </p15:clr>
        </p15:guide>
        <p15:guide id="6" orient="horz" pos="3634">
          <p15:clr>
            <a:srgbClr val="A4A3A4"/>
          </p15:clr>
        </p15:guide>
        <p15:guide id="7" orient="horz" pos="1049">
          <p15:clr>
            <a:srgbClr val="A4A3A4"/>
          </p15:clr>
        </p15:guide>
        <p15:guide id="8" pos="3749">
          <p15:clr>
            <a:srgbClr val="A4A3A4"/>
          </p15:clr>
        </p15:guide>
        <p15:guide id="9" pos="3931">
          <p15:clr>
            <a:srgbClr val="A4A3A4"/>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tags" Target="../tags/tag2.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theme" Target="../theme/theme10.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image" Target="../media/image3.png"/><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image" Target="../media/image16.emf"/><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oleObject" Target="../embeddings/oleObject2.bin"/></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oleObject" Target="../embeddings/oleObject3.bin"/><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tags" Target="../tags/tag3.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image" Target="../media/image3.png"/><Relationship Id="rId10" Type="http://schemas.openxmlformats.org/officeDocument/2006/relationships/slideLayout" Target="../slideLayouts/slideLayout85.xml"/><Relationship Id="rId19" Type="http://schemas.openxmlformats.org/officeDocument/2006/relationships/theme" Target="../theme/theme11.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image" Target="../media/image6.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2.xml"/><Relationship Id="rId1" Type="http://schemas.openxmlformats.org/officeDocument/2006/relationships/slideLayout" Target="../slideLayouts/slideLayout9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 Type="http://schemas.openxmlformats.org/officeDocument/2006/relationships/slideLayout" Target="../slideLayouts/slideLayout97.xml"/><Relationship Id="rId21" Type="http://schemas.openxmlformats.org/officeDocument/2006/relationships/slideLayout" Target="../slideLayouts/slideLayout115.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image" Target="../media/image3.png"/><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theme" Target="../theme/theme13.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image" Target="../media/image3.png"/><Relationship Id="rId5" Type="http://schemas.openxmlformats.org/officeDocument/2006/relationships/slideLayout" Target="../slideLayouts/slideLayout121.xml"/><Relationship Id="rId10" Type="http://schemas.openxmlformats.org/officeDocument/2006/relationships/theme" Target="../theme/theme14.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theme" Target="../theme/theme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3.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33.xml"/><Relationship Id="rId4"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7.xml"/><Relationship Id="rId1" Type="http://schemas.openxmlformats.org/officeDocument/2006/relationships/slideLayout" Target="../slideLayouts/slideLayout35.xml"/><Relationship Id="rId6" Type="http://schemas.openxmlformats.org/officeDocument/2006/relationships/image" Target="../media/image3.png"/><Relationship Id="rId5" Type="http://schemas.openxmlformats.org/officeDocument/2006/relationships/image" Target="../media/image6.emf"/><Relationship Id="rId4" Type="http://schemas.openxmlformats.org/officeDocument/2006/relationships/oleObject" Target="../embeddings/oleObject1.bin"/></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3.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8.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p:cNvPicPr>
            <a:picLocks noChangeAspect="1"/>
          </p:cNvPicPr>
          <p:nvPr userDrawn="1"/>
        </p:nvPicPr>
        <p:blipFill rotWithShape="1">
          <a:blip r:embed="rId3">
            <a:extLst>
              <a:ext uri="{28A0092B-C50C-407E-A947-70E740481C1C}">
                <a14:useLocalDpi xmlns:a14="http://schemas.microsoft.com/office/drawing/2010/main" val="0"/>
              </a:ext>
            </a:extLst>
          </a:blip>
          <a:srcRect l="742" t="35785" r="10060" b="21055"/>
          <a:stretch/>
        </p:blipFill>
        <p:spPr>
          <a:xfrm>
            <a:off x="480000" y="1944000"/>
            <a:ext cx="11712000" cy="3600000"/>
          </a:xfrm>
          <a:prstGeom prst="rect">
            <a:avLst/>
          </a:prstGeom>
        </p:spPr>
      </p:pic>
      <p:sp>
        <p:nvSpPr>
          <p:cNvPr id="4" name="Textplatzhalter 2"/>
          <p:cNvSpPr>
            <a:spLocks noGrp="1"/>
          </p:cNvSpPr>
          <p:nvPr>
            <p:ph type="body" idx="1"/>
          </p:nvPr>
        </p:nvSpPr>
        <p:spPr>
          <a:xfrm>
            <a:off x="479999" y="476672"/>
            <a:ext cx="10154344" cy="586139"/>
          </a:xfrm>
          <a:prstGeom prst="rect">
            <a:avLst/>
          </a:prstGeom>
        </p:spPr>
        <p:txBody>
          <a:bodyPr vert="horz" lIns="91440" tIns="45720" rIns="91440" bIns="45720" rtlCol="0">
            <a:normAutofit/>
          </a:bodyPr>
          <a:lstStyle/>
          <a:p>
            <a:pPr lvl="0"/>
            <a:r>
              <a:rPr lang="de-DE" dirty="0"/>
              <a:t>Change </a:t>
            </a:r>
            <a:r>
              <a:rPr lang="de-DE" dirty="0" err="1"/>
              <a:t>cover</a:t>
            </a:r>
            <a:r>
              <a:rPr lang="de-DE" dirty="0"/>
              <a:t> </a:t>
            </a:r>
            <a:r>
              <a:rPr lang="de-DE" dirty="0" err="1"/>
              <a:t>picture</a:t>
            </a:r>
            <a:r>
              <a:rPr lang="de-DE" dirty="0"/>
              <a:t> </a:t>
            </a:r>
            <a:r>
              <a:rPr lang="de-DE" dirty="0" err="1"/>
              <a:t>here</a:t>
            </a:r>
            <a:endParaRPr lang="de-DE" dirty="0"/>
          </a:p>
        </p:txBody>
      </p:sp>
      <p:pic>
        <p:nvPicPr>
          <p:cNvPr id="5" name="Grafik 4">
            <a:extLst>
              <a:ext uri="{FF2B5EF4-FFF2-40B4-BE49-F238E27FC236}">
                <a16:creationId xmlns:a16="http://schemas.microsoft.com/office/drawing/2014/main" id="{E26410D8-4A3A-45E2-81A1-C9D4C6C6621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516380" y="5805264"/>
            <a:ext cx="2408534" cy="910095"/>
          </a:xfrm>
          <a:prstGeom prst="rect">
            <a:avLst/>
          </a:prstGeom>
        </p:spPr>
      </p:pic>
      <p:sp>
        <p:nvSpPr>
          <p:cNvPr id="7" name="Rechteck 6">
            <a:extLst>
              <a:ext uri="{FF2B5EF4-FFF2-40B4-BE49-F238E27FC236}">
                <a16:creationId xmlns:a16="http://schemas.microsoft.com/office/drawing/2014/main" id="{1CFF8BA4-9DA2-4974-94C2-B3C3C21E4193}"/>
              </a:ext>
            </a:extLst>
          </p:cNvPr>
          <p:cNvSpPr/>
          <p:nvPr userDrawn="1"/>
        </p:nvSpPr>
        <p:spPr>
          <a:xfrm flipH="1">
            <a:off x="-1" y="1944000"/>
            <a:ext cx="480000" cy="3600000"/>
          </a:xfrm>
          <a:prstGeom prst="rect">
            <a:avLst/>
          </a:prstGeom>
          <a:gradFill>
            <a:gsLst>
              <a:gs pos="0">
                <a:schemeClr val="tx1">
                  <a:lumMod val="10000"/>
                  <a:lumOff val="90000"/>
                </a:schemeClr>
              </a:gs>
              <a:gs pos="100000">
                <a:schemeClr val="bg2">
                  <a:lumMod val="9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2007232111"/>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ts val="2600"/>
        </a:lnSpc>
        <a:spcBef>
          <a:spcPts val="1000"/>
        </a:spcBef>
        <a:buFont typeface="Arial" panose="020B0604020202020204" pitchFamily="34" charset="0"/>
        <a:buNone/>
        <a:defRPr sz="2400" kern="1200">
          <a:solidFill>
            <a:schemeClr val="accent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63">
          <p15:clr>
            <a:srgbClr val="F26B43"/>
          </p15:clr>
        </p15:guide>
        <p15:guide id="2" pos="241">
          <p15:clr>
            <a:srgbClr val="F26B43"/>
          </p15:clr>
        </p15:guide>
        <p15:guide id="3" orient="horz" pos="2999">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BB7F1BBD-0878-489F-A742-2E14AF8AFC43}"/>
              </a:ext>
            </a:extLst>
          </p:cNvPr>
          <p:cNvGraphicFramePr>
            <a:graphicFrameLocks noChangeAspect="1"/>
          </p:cNvGraphicFramePr>
          <p:nvPr userDrawn="1">
            <p:custDataLst>
              <p:tags r:id="rId21"/>
            </p:custDataLst>
            <p:extLst>
              <p:ext uri="{D42A27DB-BD31-4B8C-83A1-F6EECF244321}">
                <p14:modId xmlns:p14="http://schemas.microsoft.com/office/powerpoint/2010/main" val="1215941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2" imgW="473" imgH="476" progId="TCLayout.ActiveDocument.1">
                  <p:embed/>
                </p:oleObj>
              </mc:Choice>
              <mc:Fallback>
                <p:oleObj name="think-cell Folie" r:id="rId22" imgW="473" imgH="476" progId="TCLayout.ActiveDocument.1">
                  <p:embed/>
                  <p:pic>
                    <p:nvPicPr>
                      <p:cNvPr id="2" name="Objekt 1" hidden="1">
                        <a:extLst>
                          <a:ext uri="{FF2B5EF4-FFF2-40B4-BE49-F238E27FC236}">
                            <a16:creationId xmlns:a16="http://schemas.microsoft.com/office/drawing/2014/main" id="{BB7F1BBD-0878-489F-A742-2E14AF8AFC43}"/>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24" name="Textplatzhalter 2"/>
          <p:cNvSpPr>
            <a:spLocks noGrp="1"/>
          </p:cNvSpPr>
          <p:nvPr>
            <p:ph type="body" idx="1"/>
          </p:nvPr>
        </p:nvSpPr>
        <p:spPr>
          <a:xfrm>
            <a:off x="263352" y="1206960"/>
            <a:ext cx="11616780" cy="3311326"/>
          </a:xfrm>
          <a:prstGeom prst="rect">
            <a:avLst/>
          </a:prstGeom>
          <a:ln>
            <a:noFill/>
          </a:ln>
        </p:spPr>
        <p:txBody>
          <a:bodyPr vert="horz" lIns="91440" tIns="45720" rIns="91440" bIns="45720" rtlCol="0">
            <a:normAutofit/>
          </a:bodyPr>
          <a:lstStyle/>
          <a:p>
            <a:pPr lvl="0"/>
            <a:r>
              <a:rPr lang="de-DE" dirty="0"/>
              <a:t>Edit </a:t>
            </a:r>
            <a:r>
              <a:rPr lang="de-DE" dirty="0" err="1"/>
              <a:t>the</a:t>
            </a:r>
            <a:r>
              <a:rPr lang="de-DE" dirty="0"/>
              <a:t> </a:t>
            </a:r>
            <a:r>
              <a:rPr lang="de-DE" dirty="0" err="1"/>
              <a:t>text</a:t>
            </a:r>
            <a:r>
              <a:rPr lang="de-DE" dirty="0"/>
              <a:t> </a:t>
            </a:r>
            <a:r>
              <a:rPr lang="de-DE" dirty="0" err="1"/>
              <a:t>here</a:t>
            </a:r>
            <a:r>
              <a:rPr lang="de-DE" dirty="0"/>
              <a:t>; First </a:t>
            </a:r>
            <a:r>
              <a:rPr lang="de-DE" dirty="0" err="1"/>
              <a:t>level</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8" name="Datumsplatzhalter 4"/>
          <p:cNvSpPr txBox="1">
            <a:spLocks/>
          </p:cNvSpPr>
          <p:nvPr userDrawn="1"/>
        </p:nvSpPr>
        <p:spPr>
          <a:xfrm>
            <a:off x="6168008" y="6237313"/>
            <a:ext cx="5832649" cy="365125"/>
          </a:xfrm>
          <a:prstGeom prst="rect">
            <a:avLst/>
          </a:prstGeom>
        </p:spPr>
        <p:txBody>
          <a:bodyPr vert="horz" lIns="91440" tIns="45720" rIns="91440" bIns="45720" rtlCol="0" anchor="ctr"/>
          <a:lstStyle>
            <a:defPPr>
              <a:defRPr lang="en-US"/>
            </a:defPPr>
            <a:lvl1pPr marL="0" indent="0" algn="l" defTabSz="685783" rtl="0" eaLnBrk="1" latinLnBrk="0" hangingPunct="1">
              <a:lnSpc>
                <a:spcPts val="900"/>
              </a:lnSpc>
              <a:spcBef>
                <a:spcPts val="0"/>
              </a:spcBef>
              <a:buFont typeface="Arial"/>
              <a:buNone/>
              <a:defRPr lang="pt-BR" sz="900" b="0" i="0" kern="1200" smtClean="0">
                <a:solidFill>
                  <a:srgbClr val="005B9C"/>
                </a:solidFill>
                <a:effectLst/>
                <a:latin typeface="+mn-lt"/>
                <a:ea typeface="Microsoft YaHei" pitchFamily="34" charset="-122"/>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sz="900" dirty="0">
                <a:solidFill>
                  <a:schemeClr val="accent1"/>
                </a:solidFill>
              </a:rPr>
              <a:t> </a:t>
            </a:r>
            <a:fld id="{9D8EEF28-5ABD-4429-9AD9-DE956F602A14}" type="slidenum">
              <a:rPr lang="de-DE" sz="900" smtClean="0">
                <a:solidFill>
                  <a:schemeClr val="tx1">
                    <a:lumMod val="50000"/>
                  </a:schemeClr>
                </a:solidFill>
              </a:rPr>
              <a:pPr algn="r"/>
              <a:t>‹#›</a:t>
            </a:fld>
            <a:endParaRPr lang="de-DE" sz="900" dirty="0">
              <a:solidFill>
                <a:schemeClr val="tx1">
                  <a:lumMod val="50000"/>
                </a:schemeClr>
              </a:solidFill>
            </a:endParaRPr>
          </a:p>
        </p:txBody>
      </p:sp>
      <p:pic>
        <p:nvPicPr>
          <p:cNvPr id="5" name="Picture 4">
            <a:extLst>
              <a:ext uri="{FF2B5EF4-FFF2-40B4-BE49-F238E27FC236}">
                <a16:creationId xmlns:a16="http://schemas.microsoft.com/office/drawing/2014/main" id="{38D89FAA-E980-408C-B430-CBF368494B7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0776520" y="6314495"/>
            <a:ext cx="778960" cy="210759"/>
          </a:xfrm>
          <a:prstGeom prst="rect">
            <a:avLst/>
          </a:prstGeom>
        </p:spPr>
      </p:pic>
    </p:spTree>
    <p:extLst>
      <p:ext uri="{BB962C8B-B14F-4D97-AF65-F5344CB8AC3E}">
        <p14:creationId xmlns:p14="http://schemas.microsoft.com/office/powerpoint/2010/main" val="723213979"/>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 id="2147483873" r:id="rId18"/>
    <p:sldLayoutId id="2147483874" r:id="rId19"/>
  </p:sldLayoutIdLst>
  <p:txStyles>
    <p:titleStyle>
      <a:lvl1pPr algn="l" defTabSz="914400" rtl="0" eaLnBrk="1" latinLnBrk="0" hangingPunct="1">
        <a:lnSpc>
          <a:spcPct val="90000"/>
        </a:lnSpc>
        <a:spcBef>
          <a:spcPct val="0"/>
        </a:spcBef>
        <a:buNone/>
        <a:defRPr lang="de-DE" sz="3000" kern="1200" dirty="0">
          <a:solidFill>
            <a:srgbClr val="005CA9"/>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1">
          <p15:clr>
            <a:srgbClr val="F26B43"/>
          </p15:clr>
        </p15:guide>
        <p15:guide id="2" pos="7439">
          <p15:clr>
            <a:srgbClr val="F26B43"/>
          </p15:clr>
        </p15:guide>
        <p15:guide id="6" orient="horz" pos="4133">
          <p15:clr>
            <a:srgbClr val="F26B43"/>
          </p15:clr>
        </p15:guide>
        <p15:guide id="7" orient="horz" pos="187">
          <p15:clr>
            <a:srgbClr val="F26B43"/>
          </p15:clr>
        </p15:guide>
        <p15:guide id="8" orient="horz" pos="2160">
          <p15:clr>
            <a:srgbClr val="F26B43"/>
          </p15:clr>
        </p15:guide>
        <p15:guide id="13"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0"/>
            </p:custDataLst>
            <p:extLst>
              <p:ext uri="{D42A27DB-BD31-4B8C-83A1-F6EECF244321}">
                <p14:modId xmlns:p14="http://schemas.microsoft.com/office/powerpoint/2010/main" val="24529758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1" imgW="344" imgH="345" progId="TCLayout.ActiveDocument.1">
                  <p:embed/>
                </p:oleObj>
              </mc:Choice>
              <mc:Fallback>
                <p:oleObj name="think-cell Folie" r:id="rId21" imgW="344" imgH="345" progId="TCLayout.ActiveDocument.1">
                  <p:embed/>
                  <p:pic>
                    <p:nvPicPr>
                      <p:cNvPr id="2" name="Objekt 1" hidden="1"/>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24" name="Textplatzhalter 2"/>
          <p:cNvSpPr>
            <a:spLocks noGrp="1"/>
          </p:cNvSpPr>
          <p:nvPr>
            <p:ph type="body" idx="1"/>
          </p:nvPr>
        </p:nvSpPr>
        <p:spPr>
          <a:xfrm>
            <a:off x="263352" y="1206960"/>
            <a:ext cx="11616780" cy="3311326"/>
          </a:xfrm>
          <a:prstGeom prst="rect">
            <a:avLst/>
          </a:prstGeom>
          <a:ln>
            <a:noFill/>
          </a:ln>
        </p:spPr>
        <p:txBody>
          <a:bodyPr vert="horz" lIns="91440" tIns="45720" rIns="91440" bIns="45720" rtlCol="0">
            <a:normAutofit/>
          </a:bodyPr>
          <a:lstStyle/>
          <a:p>
            <a:pPr lvl="0"/>
            <a:r>
              <a:rPr lang="de-DE" dirty="0"/>
              <a:t>Edit </a:t>
            </a:r>
            <a:r>
              <a:rPr lang="de-DE" dirty="0" err="1"/>
              <a:t>the</a:t>
            </a:r>
            <a:r>
              <a:rPr lang="de-DE" dirty="0"/>
              <a:t> </a:t>
            </a:r>
            <a:r>
              <a:rPr lang="de-DE" dirty="0" err="1"/>
              <a:t>text</a:t>
            </a:r>
            <a:r>
              <a:rPr lang="de-DE" dirty="0"/>
              <a:t> </a:t>
            </a:r>
            <a:r>
              <a:rPr lang="de-DE" dirty="0" err="1"/>
              <a:t>here</a:t>
            </a:r>
            <a:r>
              <a:rPr lang="de-DE" dirty="0"/>
              <a:t>; First </a:t>
            </a:r>
            <a:r>
              <a:rPr lang="de-DE" dirty="0" err="1"/>
              <a:t>level</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8" name="Datumsplatzhalter 4"/>
          <p:cNvSpPr txBox="1">
            <a:spLocks/>
          </p:cNvSpPr>
          <p:nvPr userDrawn="1"/>
        </p:nvSpPr>
        <p:spPr>
          <a:xfrm>
            <a:off x="6168008" y="6237313"/>
            <a:ext cx="5832649" cy="365125"/>
          </a:xfrm>
          <a:prstGeom prst="rect">
            <a:avLst/>
          </a:prstGeom>
        </p:spPr>
        <p:txBody>
          <a:bodyPr vert="horz" lIns="91440" tIns="45720" rIns="91440" bIns="45720" rtlCol="0" anchor="ctr"/>
          <a:lstStyle>
            <a:defPPr>
              <a:defRPr lang="en-US"/>
            </a:defPPr>
            <a:lvl1pPr marL="0" indent="0" algn="l" defTabSz="685783" rtl="0" eaLnBrk="1" latinLnBrk="0" hangingPunct="1">
              <a:lnSpc>
                <a:spcPts val="900"/>
              </a:lnSpc>
              <a:spcBef>
                <a:spcPts val="0"/>
              </a:spcBef>
              <a:buFont typeface="Arial"/>
              <a:buNone/>
              <a:defRPr lang="pt-BR" sz="900" b="0" i="0" kern="1200" smtClean="0">
                <a:solidFill>
                  <a:srgbClr val="005B9C"/>
                </a:solidFill>
                <a:effectLst/>
                <a:latin typeface="+mn-lt"/>
                <a:ea typeface="Microsoft YaHei" pitchFamily="34" charset="-122"/>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sz="900" dirty="0">
                <a:solidFill>
                  <a:schemeClr val="accent1"/>
                </a:solidFill>
              </a:rPr>
              <a:t> </a:t>
            </a:r>
            <a:fld id="{9D8EEF28-5ABD-4429-9AD9-DE956F602A14}" type="slidenum">
              <a:rPr lang="de-DE" sz="900" smtClean="0">
                <a:solidFill>
                  <a:schemeClr val="tx1">
                    <a:lumMod val="50000"/>
                  </a:schemeClr>
                </a:solidFill>
              </a:rPr>
              <a:pPr algn="r"/>
              <a:t>‹#›</a:t>
            </a:fld>
            <a:endParaRPr lang="de-DE" sz="900" dirty="0">
              <a:solidFill>
                <a:schemeClr val="tx1">
                  <a:lumMod val="50000"/>
                </a:schemeClr>
              </a:solidFill>
            </a:endParaRPr>
          </a:p>
        </p:txBody>
      </p:sp>
      <p:pic>
        <p:nvPicPr>
          <p:cNvPr id="5" name="Picture 4">
            <a:extLst>
              <a:ext uri="{FF2B5EF4-FFF2-40B4-BE49-F238E27FC236}">
                <a16:creationId xmlns:a16="http://schemas.microsoft.com/office/drawing/2014/main" id="{38D89FAA-E980-408C-B430-CBF368494B7B}"/>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0776520" y="6314495"/>
            <a:ext cx="778960" cy="210759"/>
          </a:xfrm>
          <a:prstGeom prst="rect">
            <a:avLst/>
          </a:prstGeom>
        </p:spPr>
      </p:pic>
    </p:spTree>
    <p:extLst>
      <p:ext uri="{BB962C8B-B14F-4D97-AF65-F5344CB8AC3E}">
        <p14:creationId xmlns:p14="http://schemas.microsoft.com/office/powerpoint/2010/main" val="3782681597"/>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19" r:id="rId15"/>
    <p:sldLayoutId id="2147483920" r:id="rId16"/>
    <p:sldLayoutId id="2147483921" r:id="rId17"/>
    <p:sldLayoutId id="2147483922" r:id="rId18"/>
  </p:sldLayoutIdLst>
  <p:txStyles>
    <p:titleStyle>
      <a:lvl1pPr algn="l" defTabSz="914400" rtl="0" eaLnBrk="1" latinLnBrk="0" hangingPunct="1">
        <a:lnSpc>
          <a:spcPct val="90000"/>
        </a:lnSpc>
        <a:spcBef>
          <a:spcPct val="0"/>
        </a:spcBef>
        <a:buNone/>
        <a:defRPr lang="de-DE" sz="3000" kern="1200" dirty="0">
          <a:solidFill>
            <a:srgbClr val="005CA9"/>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1">
          <p15:clr>
            <a:srgbClr val="F26B43"/>
          </p15:clr>
        </p15:guide>
        <p15:guide id="2" pos="7439">
          <p15:clr>
            <a:srgbClr val="F26B43"/>
          </p15:clr>
        </p15:guide>
        <p15:guide id="6" orient="horz" pos="4133">
          <p15:clr>
            <a:srgbClr val="F26B43"/>
          </p15:clr>
        </p15:guide>
        <p15:guide id="7" orient="horz" pos="187">
          <p15:clr>
            <a:srgbClr val="F26B43"/>
          </p15:clr>
        </p15:guide>
        <p15:guide id="8" orient="horz" pos="2160">
          <p15:clr>
            <a:srgbClr val="F26B43"/>
          </p15:clr>
        </p15:guide>
        <p15:guide id="13" pos="384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Textplatzhalter 2"/>
          <p:cNvSpPr>
            <a:spLocks noGrp="1"/>
          </p:cNvSpPr>
          <p:nvPr>
            <p:ph type="body" idx="1"/>
          </p:nvPr>
        </p:nvSpPr>
        <p:spPr>
          <a:xfrm>
            <a:off x="263352" y="1206960"/>
            <a:ext cx="11616780" cy="3311326"/>
          </a:xfrm>
          <a:prstGeom prst="rect">
            <a:avLst/>
          </a:prstGeom>
          <a:ln>
            <a:noFill/>
          </a:ln>
        </p:spPr>
        <p:txBody>
          <a:bodyPr vert="horz" lIns="91440" tIns="45720" rIns="91440" bIns="45720" rtlCol="0">
            <a:normAutofit/>
          </a:bodyPr>
          <a:lstStyle/>
          <a:p>
            <a:pPr lvl="0"/>
            <a:r>
              <a:rPr lang="de-DE" dirty="0"/>
              <a:t>Edit </a:t>
            </a:r>
            <a:r>
              <a:rPr lang="de-DE" dirty="0" err="1"/>
              <a:t>thetexthere</a:t>
            </a:r>
            <a:r>
              <a:rPr lang="de-DE" dirty="0"/>
              <a:t>; First </a:t>
            </a:r>
            <a:r>
              <a:rPr lang="de-DE" dirty="0" err="1"/>
              <a:t>level</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Fourthlevel</a:t>
            </a:r>
            <a:endParaRPr lang="de-DE" dirty="0"/>
          </a:p>
          <a:p>
            <a:pPr lvl="4"/>
            <a:r>
              <a:rPr lang="de-DE" dirty="0" err="1"/>
              <a:t>Fifthlevel</a:t>
            </a:r>
            <a:endParaRPr lang="de-DE" dirty="0"/>
          </a:p>
        </p:txBody>
      </p:sp>
      <p:sp>
        <p:nvSpPr>
          <p:cNvPr id="8" name="Datumsplatzhalter 4"/>
          <p:cNvSpPr txBox="1">
            <a:spLocks/>
          </p:cNvSpPr>
          <p:nvPr userDrawn="1"/>
        </p:nvSpPr>
        <p:spPr>
          <a:xfrm>
            <a:off x="6168008" y="6237313"/>
            <a:ext cx="5832649" cy="365125"/>
          </a:xfrm>
          <a:prstGeom prst="rect">
            <a:avLst/>
          </a:prstGeom>
        </p:spPr>
        <p:txBody>
          <a:bodyPr vert="horz" lIns="91440" tIns="45720" rIns="91440" bIns="45720" rtlCol="0" anchor="ctr"/>
          <a:lstStyle>
            <a:defPPr>
              <a:defRPr lang="en-US"/>
            </a:defPPr>
            <a:lvl1pPr marL="0" indent="0" algn="l" defTabSz="685783" rtl="0" eaLnBrk="1" latinLnBrk="0" hangingPunct="1">
              <a:lnSpc>
                <a:spcPts val="900"/>
              </a:lnSpc>
              <a:spcBef>
                <a:spcPts val="0"/>
              </a:spcBef>
              <a:buFont typeface="Arial"/>
              <a:buNone/>
              <a:defRPr lang="pt-BR" sz="900" b="0" i="0" kern="1200" smtClean="0">
                <a:solidFill>
                  <a:srgbClr val="005B9C"/>
                </a:solidFill>
                <a:effectLst/>
                <a:latin typeface="+mn-lt"/>
                <a:ea typeface="Microsoft YaHei" pitchFamily="34" charset="-122"/>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D8EEF28-5ABD-4429-9AD9-DE956F602A14}" type="slidenum">
              <a:rPr lang="de-DE" sz="900" smtClean="0">
                <a:solidFill>
                  <a:schemeClr val="tx1">
                    <a:lumMod val="50000"/>
                  </a:schemeClr>
                </a:solidFill>
              </a:rPr>
              <a:pPr algn="r"/>
              <a:t>‹#›</a:t>
            </a:fld>
            <a:endParaRPr lang="de-DE" sz="900" dirty="0">
              <a:solidFill>
                <a:schemeClr val="tx1">
                  <a:lumMod val="50000"/>
                </a:schemeClr>
              </a:solidFill>
            </a:endParaRPr>
          </a:p>
        </p:txBody>
      </p:sp>
      <p:pic>
        <p:nvPicPr>
          <p:cNvPr id="5" name="Picture 4">
            <a:extLst>
              <a:ext uri="{FF2B5EF4-FFF2-40B4-BE49-F238E27FC236}">
                <a16:creationId xmlns:a16="http://schemas.microsoft.com/office/drawing/2014/main" id="{38D89FAA-E980-408C-B430-CBF368494B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76520" y="6314495"/>
            <a:ext cx="778960" cy="210759"/>
          </a:xfrm>
          <a:prstGeom prst="rect">
            <a:avLst/>
          </a:prstGeom>
        </p:spPr>
      </p:pic>
    </p:spTree>
    <p:extLst>
      <p:ext uri="{BB962C8B-B14F-4D97-AF65-F5344CB8AC3E}">
        <p14:creationId xmlns:p14="http://schemas.microsoft.com/office/powerpoint/2010/main" val="1615344529"/>
      </p:ext>
    </p:extLst>
  </p:cSld>
  <p:clrMap bg1="lt1" tx1="dk1" bg2="lt2" tx2="dk2" accent1="accent1" accent2="accent2" accent3="accent3" accent4="accent4" accent5="accent5" accent6="accent6" hlink="hlink" folHlink="folHlink"/>
  <p:sldLayoutIdLst>
    <p:sldLayoutId id="2147483930" r:id="rId1"/>
  </p:sldLayoutIdLst>
  <p:txStyles>
    <p:titleStyle>
      <a:lvl1pPr algn="l" defTabSz="914400" rtl="0" eaLnBrk="1" latinLnBrk="0" hangingPunct="1">
        <a:lnSpc>
          <a:spcPct val="90000"/>
        </a:lnSpc>
        <a:spcBef>
          <a:spcPct val="0"/>
        </a:spcBef>
        <a:buNone/>
        <a:defRPr lang="de-DE" sz="3000" kern="1200" dirty="0">
          <a:solidFill>
            <a:srgbClr val="005CA9"/>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1">
          <p15:clr>
            <a:srgbClr val="F26B43"/>
          </p15:clr>
        </p15:guide>
        <p15:guide id="2" pos="7439">
          <p15:clr>
            <a:srgbClr val="F26B43"/>
          </p15:clr>
        </p15:guide>
        <p15:guide id="6" orient="horz" pos="4133">
          <p15:clr>
            <a:srgbClr val="F26B43"/>
          </p15:clr>
        </p15:guide>
        <p15:guide id="7" orient="horz" pos="187">
          <p15:clr>
            <a:srgbClr val="F26B43"/>
          </p15:clr>
        </p15:guide>
        <p15:guide id="8" orient="horz" pos="2160">
          <p15:clr>
            <a:srgbClr val="F26B43"/>
          </p15:clr>
        </p15:guide>
        <p15:guide id="13" pos="384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Textplatzhalter 2"/>
          <p:cNvSpPr>
            <a:spLocks noGrp="1"/>
          </p:cNvSpPr>
          <p:nvPr>
            <p:ph type="body" idx="1"/>
          </p:nvPr>
        </p:nvSpPr>
        <p:spPr>
          <a:xfrm>
            <a:off x="263352" y="1206960"/>
            <a:ext cx="11616780" cy="3311326"/>
          </a:xfrm>
          <a:prstGeom prst="rect">
            <a:avLst/>
          </a:prstGeom>
          <a:ln>
            <a:noFill/>
          </a:ln>
        </p:spPr>
        <p:txBody>
          <a:bodyPr vert="horz" lIns="91440" tIns="45720" rIns="91440" bIns="45720" rtlCol="0">
            <a:normAutofit/>
          </a:bodyPr>
          <a:lstStyle/>
          <a:p>
            <a:pPr lvl="0"/>
            <a:r>
              <a:rPr lang="de-DE" dirty="0"/>
              <a:t>Edit </a:t>
            </a:r>
            <a:r>
              <a:rPr lang="de-DE" dirty="0" err="1"/>
              <a:t>the</a:t>
            </a:r>
            <a:r>
              <a:rPr lang="de-DE" dirty="0"/>
              <a:t> </a:t>
            </a:r>
            <a:r>
              <a:rPr lang="de-DE" dirty="0" err="1"/>
              <a:t>text</a:t>
            </a:r>
            <a:r>
              <a:rPr lang="de-DE" dirty="0"/>
              <a:t> </a:t>
            </a:r>
            <a:r>
              <a:rPr lang="de-DE" dirty="0" err="1"/>
              <a:t>here</a:t>
            </a:r>
            <a:r>
              <a:rPr lang="de-DE" dirty="0"/>
              <a:t>; First </a:t>
            </a:r>
            <a:r>
              <a:rPr lang="de-DE" dirty="0" err="1"/>
              <a:t>level</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8" name="Datumsplatzhalter 4"/>
          <p:cNvSpPr txBox="1">
            <a:spLocks/>
          </p:cNvSpPr>
          <p:nvPr userDrawn="1"/>
        </p:nvSpPr>
        <p:spPr>
          <a:xfrm>
            <a:off x="6168008" y="6237313"/>
            <a:ext cx="5832649" cy="365125"/>
          </a:xfrm>
          <a:prstGeom prst="rect">
            <a:avLst/>
          </a:prstGeom>
        </p:spPr>
        <p:txBody>
          <a:bodyPr vert="horz" lIns="91440" tIns="45720" rIns="91440" bIns="45720" rtlCol="0" anchor="ctr"/>
          <a:lstStyle>
            <a:defPPr>
              <a:defRPr lang="en-US"/>
            </a:defPPr>
            <a:lvl1pPr marL="0" indent="0" algn="l" defTabSz="685783" rtl="0" eaLnBrk="1" latinLnBrk="0" hangingPunct="1">
              <a:lnSpc>
                <a:spcPts val="900"/>
              </a:lnSpc>
              <a:spcBef>
                <a:spcPts val="0"/>
              </a:spcBef>
              <a:buFont typeface="Arial"/>
              <a:buNone/>
              <a:defRPr lang="pt-BR" sz="900" b="0" i="0" kern="1200" smtClean="0">
                <a:solidFill>
                  <a:srgbClr val="005B9C"/>
                </a:solidFill>
                <a:effectLst/>
                <a:latin typeface="+mn-lt"/>
                <a:ea typeface="Microsoft YaHei" pitchFamily="34" charset="-122"/>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sz="900" dirty="0">
                <a:solidFill>
                  <a:schemeClr val="accent1"/>
                </a:solidFill>
              </a:rPr>
              <a:t> </a:t>
            </a:r>
            <a:fld id="{9D8EEF28-5ABD-4429-9AD9-DE956F602A14}" type="slidenum">
              <a:rPr lang="de-DE" sz="900" smtClean="0">
                <a:solidFill>
                  <a:schemeClr val="tx1">
                    <a:lumMod val="50000"/>
                  </a:schemeClr>
                </a:solidFill>
              </a:rPr>
              <a:pPr algn="r"/>
              <a:t>‹#›</a:t>
            </a:fld>
            <a:endParaRPr lang="de-DE" sz="900" dirty="0">
              <a:solidFill>
                <a:schemeClr val="tx1">
                  <a:lumMod val="50000"/>
                </a:schemeClr>
              </a:solidFill>
            </a:endParaRPr>
          </a:p>
        </p:txBody>
      </p:sp>
      <p:pic>
        <p:nvPicPr>
          <p:cNvPr id="5" name="Picture 4">
            <a:extLst>
              <a:ext uri="{FF2B5EF4-FFF2-40B4-BE49-F238E27FC236}">
                <a16:creationId xmlns:a16="http://schemas.microsoft.com/office/drawing/2014/main" id="{38D89FAA-E980-408C-B430-CBF368494B7B}"/>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776520" y="6314495"/>
            <a:ext cx="778960" cy="210759"/>
          </a:xfrm>
          <a:prstGeom prst="rect">
            <a:avLst/>
          </a:prstGeom>
        </p:spPr>
      </p:pic>
    </p:spTree>
    <p:extLst>
      <p:ext uri="{BB962C8B-B14F-4D97-AF65-F5344CB8AC3E}">
        <p14:creationId xmlns:p14="http://schemas.microsoft.com/office/powerpoint/2010/main" val="2773596975"/>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 id="2147483945" r:id="rId14"/>
    <p:sldLayoutId id="2147483946" r:id="rId15"/>
    <p:sldLayoutId id="2147483947" r:id="rId16"/>
    <p:sldLayoutId id="2147483948" r:id="rId17"/>
    <p:sldLayoutId id="2147483949" r:id="rId18"/>
    <p:sldLayoutId id="2147483950" r:id="rId19"/>
    <p:sldLayoutId id="2147483951" r:id="rId20"/>
    <p:sldLayoutId id="2147483962" r:id="rId21"/>
    <p:sldLayoutId id="2147483963" r:id="rId22"/>
  </p:sldLayoutIdLst>
  <p:txStyles>
    <p:titleStyle>
      <a:lvl1pPr algn="l" defTabSz="914400" rtl="0" eaLnBrk="1" latinLnBrk="0" hangingPunct="1">
        <a:lnSpc>
          <a:spcPct val="90000"/>
        </a:lnSpc>
        <a:spcBef>
          <a:spcPct val="0"/>
        </a:spcBef>
        <a:buNone/>
        <a:defRPr lang="de-DE" sz="3000" kern="1200" dirty="0">
          <a:solidFill>
            <a:srgbClr val="005CA9"/>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1">
          <p15:clr>
            <a:srgbClr val="F26B43"/>
          </p15:clr>
        </p15:guide>
        <p15:guide id="2" pos="7439">
          <p15:clr>
            <a:srgbClr val="F26B43"/>
          </p15:clr>
        </p15:guide>
        <p15:guide id="6" orient="horz" pos="4133">
          <p15:clr>
            <a:srgbClr val="F26B43"/>
          </p15:clr>
        </p15:guide>
        <p15:guide id="7" orient="horz" pos="187">
          <p15:clr>
            <a:srgbClr val="F26B43"/>
          </p15:clr>
        </p15:guide>
        <p15:guide id="8" orient="horz" pos="2160">
          <p15:clr>
            <a:srgbClr val="F26B43"/>
          </p15:clr>
        </p15:guide>
        <p15:guide id="13" pos="384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Textplatzhalter 2"/>
          <p:cNvSpPr>
            <a:spLocks noGrp="1"/>
          </p:cNvSpPr>
          <p:nvPr>
            <p:ph type="body" idx="1"/>
          </p:nvPr>
        </p:nvSpPr>
        <p:spPr>
          <a:xfrm>
            <a:off x="287354" y="2523218"/>
            <a:ext cx="11616780" cy="3311326"/>
          </a:xfrm>
          <a:prstGeom prst="rect">
            <a:avLst/>
          </a:prstGeom>
          <a:ln>
            <a:noFill/>
          </a:ln>
        </p:spPr>
        <p:txBody>
          <a:bodyPr vert="horz" lIns="91440" tIns="45720" rIns="91440" bIns="45720" rtlCol="0">
            <a:normAutofit/>
          </a:bodyPr>
          <a:lstStyle/>
          <a:p>
            <a:pPr lvl="0"/>
            <a:r>
              <a:rPr lang="de-DE" dirty="0"/>
              <a:t>Edit </a:t>
            </a:r>
            <a:r>
              <a:rPr lang="de-DE" dirty="0" err="1"/>
              <a:t>the</a:t>
            </a:r>
            <a:r>
              <a:rPr lang="de-DE" dirty="0"/>
              <a:t> </a:t>
            </a:r>
            <a:r>
              <a:rPr lang="de-DE" dirty="0" err="1"/>
              <a:t>text</a:t>
            </a:r>
            <a:r>
              <a:rPr lang="de-DE" dirty="0"/>
              <a:t> </a:t>
            </a:r>
            <a:r>
              <a:rPr lang="de-DE" dirty="0" err="1"/>
              <a:t>here</a:t>
            </a:r>
            <a:r>
              <a:rPr lang="de-DE" dirty="0"/>
              <a:t>; First </a:t>
            </a:r>
            <a:r>
              <a:rPr lang="de-DE" dirty="0" err="1"/>
              <a:t>level</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8" name="Datumsplatzhalter 4"/>
          <p:cNvSpPr txBox="1">
            <a:spLocks/>
          </p:cNvSpPr>
          <p:nvPr userDrawn="1"/>
        </p:nvSpPr>
        <p:spPr>
          <a:xfrm>
            <a:off x="6168008" y="6237313"/>
            <a:ext cx="5832649" cy="365125"/>
          </a:xfrm>
          <a:prstGeom prst="rect">
            <a:avLst/>
          </a:prstGeom>
        </p:spPr>
        <p:txBody>
          <a:bodyPr vert="horz" lIns="91440" tIns="45720" rIns="91440" bIns="45720" rtlCol="0" anchor="ctr"/>
          <a:lstStyle>
            <a:defPPr>
              <a:defRPr lang="en-US"/>
            </a:defPPr>
            <a:lvl1pPr marL="0" indent="0" algn="l" defTabSz="685783" rtl="0" eaLnBrk="1" latinLnBrk="0" hangingPunct="1">
              <a:lnSpc>
                <a:spcPts val="900"/>
              </a:lnSpc>
              <a:spcBef>
                <a:spcPts val="0"/>
              </a:spcBef>
              <a:buFont typeface="Arial"/>
              <a:buNone/>
              <a:defRPr lang="pt-BR" sz="900" b="0" i="0" kern="1200" smtClean="0">
                <a:solidFill>
                  <a:srgbClr val="005B9C"/>
                </a:solidFill>
                <a:effectLst/>
                <a:latin typeface="+mn-lt"/>
                <a:ea typeface="Microsoft YaHei" pitchFamily="34" charset="-122"/>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sz="900" dirty="0">
                <a:solidFill>
                  <a:schemeClr val="accent1"/>
                </a:solidFill>
              </a:rPr>
              <a:t> </a:t>
            </a:r>
            <a:fld id="{9D8EEF28-5ABD-4429-9AD9-DE956F602A14}" type="slidenum">
              <a:rPr lang="de-DE" sz="900" smtClean="0">
                <a:solidFill>
                  <a:schemeClr val="tx1">
                    <a:lumMod val="50000"/>
                  </a:schemeClr>
                </a:solidFill>
              </a:rPr>
              <a:pPr algn="r"/>
              <a:t>‹#›</a:t>
            </a:fld>
            <a:endParaRPr lang="de-DE" sz="900" dirty="0">
              <a:solidFill>
                <a:schemeClr val="tx1">
                  <a:lumMod val="50000"/>
                </a:schemeClr>
              </a:solidFill>
            </a:endParaRPr>
          </a:p>
        </p:txBody>
      </p:sp>
      <p:pic>
        <p:nvPicPr>
          <p:cNvPr id="5" name="Picture 4">
            <a:extLst>
              <a:ext uri="{FF2B5EF4-FFF2-40B4-BE49-F238E27FC236}">
                <a16:creationId xmlns:a16="http://schemas.microsoft.com/office/drawing/2014/main" id="{38D89FAA-E980-408C-B430-CBF368494B7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776520" y="6314495"/>
            <a:ext cx="778960" cy="210759"/>
          </a:xfrm>
          <a:prstGeom prst="rect">
            <a:avLst/>
          </a:prstGeom>
        </p:spPr>
      </p:pic>
    </p:spTree>
    <p:extLst>
      <p:ext uri="{BB962C8B-B14F-4D97-AF65-F5344CB8AC3E}">
        <p14:creationId xmlns:p14="http://schemas.microsoft.com/office/powerpoint/2010/main" val="2306095928"/>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Lst>
  <p:txStyles>
    <p:titleStyle>
      <a:lvl1pPr algn="l" defTabSz="914400" rtl="0" eaLnBrk="1" latinLnBrk="0" hangingPunct="1">
        <a:lnSpc>
          <a:spcPct val="90000"/>
        </a:lnSpc>
        <a:spcBef>
          <a:spcPct val="0"/>
        </a:spcBef>
        <a:buNone/>
        <a:defRPr lang="de-DE" sz="3000" kern="1200" dirty="0">
          <a:solidFill>
            <a:srgbClr val="005CA9"/>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1">
          <p15:clr>
            <a:srgbClr val="F26B43"/>
          </p15:clr>
        </p15:guide>
        <p15:guide id="2" pos="7439">
          <p15:clr>
            <a:srgbClr val="F26B43"/>
          </p15:clr>
        </p15:guide>
        <p15:guide id="6" orient="horz" pos="4133">
          <p15:clr>
            <a:srgbClr val="F26B43"/>
          </p15:clr>
        </p15:guide>
        <p15:guide id="7" orient="horz" pos="187">
          <p15:clr>
            <a:srgbClr val="F26B43"/>
          </p15:clr>
        </p15:guide>
        <p15:guide id="8" orient="horz" pos="2160">
          <p15:clr>
            <a:srgbClr val="F26B43"/>
          </p15:clr>
        </p15:guide>
        <p15:guide id="13"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Textplatzhalter 2"/>
          <p:cNvSpPr>
            <a:spLocks noGrp="1"/>
          </p:cNvSpPr>
          <p:nvPr>
            <p:ph type="body" idx="1"/>
          </p:nvPr>
        </p:nvSpPr>
        <p:spPr>
          <a:xfrm>
            <a:off x="263352" y="1206960"/>
            <a:ext cx="11616780" cy="3311326"/>
          </a:xfrm>
          <a:prstGeom prst="rect">
            <a:avLst/>
          </a:prstGeom>
          <a:ln>
            <a:noFill/>
          </a:ln>
        </p:spPr>
        <p:txBody>
          <a:bodyPr vert="horz" lIns="91440" tIns="45720" rIns="91440" bIns="45720" rtlCol="0">
            <a:normAutofit/>
          </a:bodyPr>
          <a:lstStyle/>
          <a:p>
            <a:pPr lvl="0"/>
            <a:r>
              <a:rPr lang="de-DE" dirty="0"/>
              <a:t>Edit </a:t>
            </a:r>
            <a:r>
              <a:rPr lang="de-DE" dirty="0" err="1"/>
              <a:t>the</a:t>
            </a:r>
            <a:r>
              <a:rPr lang="de-DE" dirty="0"/>
              <a:t> </a:t>
            </a:r>
            <a:r>
              <a:rPr lang="de-DE" dirty="0" err="1"/>
              <a:t>text</a:t>
            </a:r>
            <a:r>
              <a:rPr lang="de-DE" dirty="0"/>
              <a:t> </a:t>
            </a:r>
            <a:r>
              <a:rPr lang="de-DE" dirty="0" err="1"/>
              <a:t>here</a:t>
            </a:r>
            <a:r>
              <a:rPr lang="de-DE" dirty="0"/>
              <a:t>; First </a:t>
            </a:r>
            <a:r>
              <a:rPr lang="de-DE" dirty="0" err="1"/>
              <a:t>level</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8" name="Datumsplatzhalter 4"/>
          <p:cNvSpPr txBox="1">
            <a:spLocks/>
          </p:cNvSpPr>
          <p:nvPr userDrawn="1"/>
        </p:nvSpPr>
        <p:spPr>
          <a:xfrm>
            <a:off x="6168008" y="6237313"/>
            <a:ext cx="5832649" cy="365125"/>
          </a:xfrm>
          <a:prstGeom prst="rect">
            <a:avLst/>
          </a:prstGeom>
        </p:spPr>
        <p:txBody>
          <a:bodyPr vert="horz" lIns="91440" tIns="45720" rIns="91440" bIns="45720" rtlCol="0" anchor="ctr"/>
          <a:lstStyle>
            <a:defPPr>
              <a:defRPr lang="en-US"/>
            </a:defPPr>
            <a:lvl1pPr marL="0" indent="0" algn="l" defTabSz="685783" rtl="0" eaLnBrk="1" latinLnBrk="0" hangingPunct="1">
              <a:lnSpc>
                <a:spcPts val="900"/>
              </a:lnSpc>
              <a:spcBef>
                <a:spcPts val="0"/>
              </a:spcBef>
              <a:buFont typeface="Arial"/>
              <a:buNone/>
              <a:defRPr lang="pt-BR" sz="900" b="0" i="0" kern="1200" smtClean="0">
                <a:solidFill>
                  <a:srgbClr val="005B9C"/>
                </a:solidFill>
                <a:effectLst/>
                <a:latin typeface="+mn-lt"/>
                <a:ea typeface="Microsoft YaHei" pitchFamily="34" charset="-122"/>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sz="900" dirty="0">
                <a:solidFill>
                  <a:schemeClr val="accent1"/>
                </a:solidFill>
              </a:rPr>
              <a:t> </a:t>
            </a:r>
            <a:fld id="{9D8EEF28-5ABD-4429-9AD9-DE956F602A14}" type="slidenum">
              <a:rPr lang="de-DE" sz="900" smtClean="0">
                <a:solidFill>
                  <a:schemeClr val="tx1">
                    <a:lumMod val="50000"/>
                  </a:schemeClr>
                </a:solidFill>
              </a:rPr>
              <a:pPr algn="r"/>
              <a:t>‹#›</a:t>
            </a:fld>
            <a:endParaRPr lang="de-DE" sz="900" dirty="0">
              <a:solidFill>
                <a:schemeClr val="tx1">
                  <a:lumMod val="50000"/>
                </a:schemeClr>
              </a:solidFill>
            </a:endParaRPr>
          </a:p>
        </p:txBody>
      </p:sp>
      <p:pic>
        <p:nvPicPr>
          <p:cNvPr id="5" name="Picture 4">
            <a:extLst>
              <a:ext uri="{FF2B5EF4-FFF2-40B4-BE49-F238E27FC236}">
                <a16:creationId xmlns:a16="http://schemas.microsoft.com/office/drawing/2014/main" id="{38D89FAA-E980-408C-B430-CBF368494B7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0776520" y="6314495"/>
            <a:ext cx="778960" cy="210759"/>
          </a:xfrm>
          <a:prstGeom prst="rect">
            <a:avLst/>
          </a:prstGeom>
        </p:spPr>
      </p:pic>
    </p:spTree>
    <p:extLst>
      <p:ext uri="{BB962C8B-B14F-4D97-AF65-F5344CB8AC3E}">
        <p14:creationId xmlns:p14="http://schemas.microsoft.com/office/powerpoint/2010/main" val="413606912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928" r:id="rId20"/>
  </p:sldLayoutIdLst>
  <p:txStyles>
    <p:titleStyle>
      <a:lvl1pPr algn="l" defTabSz="914400" rtl="0" eaLnBrk="1" latinLnBrk="0" hangingPunct="1">
        <a:lnSpc>
          <a:spcPct val="90000"/>
        </a:lnSpc>
        <a:spcBef>
          <a:spcPct val="0"/>
        </a:spcBef>
        <a:buNone/>
        <a:defRPr lang="de-DE" sz="3000" kern="1200" dirty="0">
          <a:solidFill>
            <a:srgbClr val="005CA9"/>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1">
          <p15:clr>
            <a:srgbClr val="F26B43"/>
          </p15:clr>
        </p15:guide>
        <p15:guide id="2" pos="7439">
          <p15:clr>
            <a:srgbClr val="F26B43"/>
          </p15:clr>
        </p15:guide>
        <p15:guide id="6" orient="horz" pos="4133">
          <p15:clr>
            <a:srgbClr val="F26B43"/>
          </p15:clr>
        </p15:guide>
        <p15:guide id="7" orient="horz" pos="187">
          <p15:clr>
            <a:srgbClr val="F26B43"/>
          </p15:clr>
        </p15:guide>
        <p15:guide id="8" orient="horz" pos="2160">
          <p15:clr>
            <a:srgbClr val="F26B43"/>
          </p15:clr>
        </p15:guide>
        <p15:guide id="13"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Textplatzhalter 2"/>
          <p:cNvSpPr>
            <a:spLocks noGrp="1"/>
          </p:cNvSpPr>
          <p:nvPr>
            <p:ph type="body" idx="1"/>
          </p:nvPr>
        </p:nvSpPr>
        <p:spPr>
          <a:xfrm>
            <a:off x="287354" y="2523218"/>
            <a:ext cx="11616780" cy="3311326"/>
          </a:xfrm>
          <a:prstGeom prst="rect">
            <a:avLst/>
          </a:prstGeom>
          <a:ln>
            <a:noFill/>
          </a:ln>
        </p:spPr>
        <p:txBody>
          <a:bodyPr vert="horz" lIns="91440" tIns="45720" rIns="91440" bIns="45720" rtlCol="0">
            <a:normAutofit/>
          </a:bodyPr>
          <a:lstStyle/>
          <a:p>
            <a:pPr lvl="0"/>
            <a:r>
              <a:rPr lang="de-DE" dirty="0"/>
              <a:t>Edit </a:t>
            </a:r>
            <a:r>
              <a:rPr lang="de-DE" dirty="0" err="1"/>
              <a:t>the</a:t>
            </a:r>
            <a:r>
              <a:rPr lang="de-DE" dirty="0"/>
              <a:t> </a:t>
            </a:r>
            <a:r>
              <a:rPr lang="de-DE" dirty="0" err="1"/>
              <a:t>text</a:t>
            </a:r>
            <a:r>
              <a:rPr lang="de-DE" dirty="0"/>
              <a:t> </a:t>
            </a:r>
            <a:r>
              <a:rPr lang="de-DE" dirty="0" err="1"/>
              <a:t>here</a:t>
            </a:r>
            <a:r>
              <a:rPr lang="de-DE" dirty="0"/>
              <a:t>; First </a:t>
            </a:r>
            <a:r>
              <a:rPr lang="de-DE" dirty="0" err="1"/>
              <a:t>level</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8" name="Datumsplatzhalter 4"/>
          <p:cNvSpPr txBox="1">
            <a:spLocks/>
          </p:cNvSpPr>
          <p:nvPr userDrawn="1"/>
        </p:nvSpPr>
        <p:spPr>
          <a:xfrm>
            <a:off x="6168008" y="6237313"/>
            <a:ext cx="5832649" cy="365125"/>
          </a:xfrm>
          <a:prstGeom prst="rect">
            <a:avLst/>
          </a:prstGeom>
        </p:spPr>
        <p:txBody>
          <a:bodyPr vert="horz" lIns="91440" tIns="45720" rIns="91440" bIns="45720" rtlCol="0" anchor="ctr"/>
          <a:lstStyle>
            <a:defPPr>
              <a:defRPr lang="en-US"/>
            </a:defPPr>
            <a:lvl1pPr marL="0" indent="0" algn="l" defTabSz="685783" rtl="0" eaLnBrk="1" latinLnBrk="0" hangingPunct="1">
              <a:lnSpc>
                <a:spcPts val="900"/>
              </a:lnSpc>
              <a:spcBef>
                <a:spcPts val="0"/>
              </a:spcBef>
              <a:buFont typeface="Arial"/>
              <a:buNone/>
              <a:defRPr lang="pt-BR" sz="900" b="0" i="0" kern="1200" smtClean="0">
                <a:solidFill>
                  <a:srgbClr val="005B9C"/>
                </a:solidFill>
                <a:effectLst/>
                <a:latin typeface="+mn-lt"/>
                <a:ea typeface="Microsoft YaHei" pitchFamily="34" charset="-122"/>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sz="900" dirty="0">
                <a:solidFill>
                  <a:schemeClr val="accent1"/>
                </a:solidFill>
              </a:rPr>
              <a:t> </a:t>
            </a:r>
            <a:fld id="{9D8EEF28-5ABD-4429-9AD9-DE956F602A14}" type="slidenum">
              <a:rPr lang="de-DE" sz="900" smtClean="0">
                <a:solidFill>
                  <a:schemeClr val="tx1">
                    <a:lumMod val="50000"/>
                  </a:schemeClr>
                </a:solidFill>
              </a:rPr>
              <a:pPr algn="r"/>
              <a:t>‹#›</a:t>
            </a:fld>
            <a:endParaRPr lang="de-DE" sz="900" dirty="0">
              <a:solidFill>
                <a:schemeClr val="tx1">
                  <a:lumMod val="50000"/>
                </a:schemeClr>
              </a:solidFill>
            </a:endParaRPr>
          </a:p>
        </p:txBody>
      </p:sp>
      <p:pic>
        <p:nvPicPr>
          <p:cNvPr id="5" name="Picture 4">
            <a:extLst>
              <a:ext uri="{FF2B5EF4-FFF2-40B4-BE49-F238E27FC236}">
                <a16:creationId xmlns:a16="http://schemas.microsoft.com/office/drawing/2014/main" id="{38D89FAA-E980-408C-B430-CBF368494B7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776520" y="6314495"/>
            <a:ext cx="778960" cy="210759"/>
          </a:xfrm>
          <a:prstGeom prst="rect">
            <a:avLst/>
          </a:prstGeom>
        </p:spPr>
      </p:pic>
    </p:spTree>
    <p:extLst>
      <p:ext uri="{BB962C8B-B14F-4D97-AF65-F5344CB8AC3E}">
        <p14:creationId xmlns:p14="http://schemas.microsoft.com/office/powerpoint/2010/main" val="71311459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43"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lang="de-DE" sz="3000" kern="1200" dirty="0">
          <a:solidFill>
            <a:srgbClr val="005CA9"/>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1">
          <p15:clr>
            <a:srgbClr val="F26B43"/>
          </p15:clr>
        </p15:guide>
        <p15:guide id="2" pos="7439">
          <p15:clr>
            <a:srgbClr val="F26B43"/>
          </p15:clr>
        </p15:guide>
        <p15:guide id="6" orient="horz" pos="4133">
          <p15:clr>
            <a:srgbClr val="F26B43"/>
          </p15:clr>
        </p15:guide>
        <p15:guide id="7" orient="horz" pos="187">
          <p15:clr>
            <a:srgbClr val="F26B43"/>
          </p15:clr>
        </p15:guide>
        <p15:guide id="8" orient="horz" pos="2160">
          <p15:clr>
            <a:srgbClr val="F26B43"/>
          </p15:clr>
        </p15:guide>
        <p15:guide id="13"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p:cNvPicPr>
            <a:picLocks noChangeAspect="1"/>
          </p:cNvPicPr>
          <p:nvPr userDrawn="1"/>
        </p:nvPicPr>
        <p:blipFill rotWithShape="1">
          <a:blip r:embed="rId3">
            <a:extLst>
              <a:ext uri="{28A0092B-C50C-407E-A947-70E740481C1C}">
                <a14:useLocalDpi xmlns:a14="http://schemas.microsoft.com/office/drawing/2010/main" val="0"/>
              </a:ext>
            </a:extLst>
          </a:blip>
          <a:srcRect l="-9" t="31140" r="9" b="22753"/>
          <a:stretch/>
        </p:blipFill>
        <p:spPr>
          <a:xfrm>
            <a:off x="479998" y="1956414"/>
            <a:ext cx="11712001" cy="3600000"/>
          </a:xfrm>
          <a:prstGeom prst="rect">
            <a:avLst/>
          </a:prstGeom>
        </p:spPr>
      </p:pic>
      <p:sp>
        <p:nvSpPr>
          <p:cNvPr id="4" name="Textplatzhalter 2"/>
          <p:cNvSpPr>
            <a:spLocks noGrp="1"/>
          </p:cNvSpPr>
          <p:nvPr>
            <p:ph type="body" idx="1"/>
          </p:nvPr>
        </p:nvSpPr>
        <p:spPr>
          <a:xfrm>
            <a:off x="480000" y="970654"/>
            <a:ext cx="10154344" cy="586139"/>
          </a:xfrm>
          <a:prstGeom prst="rect">
            <a:avLst/>
          </a:prstGeom>
        </p:spPr>
        <p:txBody>
          <a:bodyPr vert="horz" lIns="91440" tIns="45720" rIns="91440" bIns="45720" rtlCol="0">
            <a:normAutofit/>
          </a:bodyPr>
          <a:lstStyle/>
          <a:p>
            <a:pPr lvl="0"/>
            <a:r>
              <a:rPr lang="de-DE" dirty="0"/>
              <a:t>Change </a:t>
            </a:r>
            <a:r>
              <a:rPr lang="de-DE" dirty="0" err="1"/>
              <a:t>cover</a:t>
            </a:r>
            <a:r>
              <a:rPr lang="de-DE" dirty="0"/>
              <a:t> </a:t>
            </a:r>
            <a:r>
              <a:rPr lang="de-DE" dirty="0" err="1"/>
              <a:t>picture</a:t>
            </a:r>
            <a:r>
              <a:rPr lang="de-DE" dirty="0"/>
              <a:t> </a:t>
            </a:r>
            <a:r>
              <a:rPr lang="de-DE" dirty="0" err="1"/>
              <a:t>here</a:t>
            </a:r>
            <a:endParaRPr lang="de-DE" dirty="0"/>
          </a:p>
        </p:txBody>
      </p:sp>
      <p:pic>
        <p:nvPicPr>
          <p:cNvPr id="5" name="Grafik 4">
            <a:extLst>
              <a:ext uri="{FF2B5EF4-FFF2-40B4-BE49-F238E27FC236}">
                <a16:creationId xmlns:a16="http://schemas.microsoft.com/office/drawing/2014/main" id="{E26410D8-4A3A-45E2-81A1-C9D4C6C6621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516380" y="5805264"/>
            <a:ext cx="2408534" cy="910095"/>
          </a:xfrm>
          <a:prstGeom prst="rect">
            <a:avLst/>
          </a:prstGeom>
        </p:spPr>
      </p:pic>
      <p:sp>
        <p:nvSpPr>
          <p:cNvPr id="7" name="Rechteck 6">
            <a:extLst>
              <a:ext uri="{FF2B5EF4-FFF2-40B4-BE49-F238E27FC236}">
                <a16:creationId xmlns:a16="http://schemas.microsoft.com/office/drawing/2014/main" id="{1CFF8BA4-9DA2-4974-94C2-B3C3C21E4193}"/>
              </a:ext>
            </a:extLst>
          </p:cNvPr>
          <p:cNvSpPr/>
          <p:nvPr userDrawn="1"/>
        </p:nvSpPr>
        <p:spPr>
          <a:xfrm flipH="1">
            <a:off x="-1" y="1944000"/>
            <a:ext cx="480000" cy="3600000"/>
          </a:xfrm>
          <a:prstGeom prst="rect">
            <a:avLst/>
          </a:prstGeom>
          <a:gradFill>
            <a:gsLst>
              <a:gs pos="0">
                <a:schemeClr val="tx1">
                  <a:lumMod val="10000"/>
                  <a:lumOff val="90000"/>
                </a:schemeClr>
              </a:gs>
              <a:gs pos="100000">
                <a:schemeClr val="bg2">
                  <a:lumMod val="9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1946572389"/>
      </p:ext>
    </p:extLst>
  </p:cSld>
  <p:clrMap bg1="lt1" tx1="dk1" bg2="lt2" tx2="dk2" accent1="accent1" accent2="accent2" accent3="accent3" accent4="accent4" accent5="accent5" accent6="accent6" hlink="hlink" folHlink="folHlink"/>
  <p:sldLayoutIdLst>
    <p:sldLayoutId id="214748373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ts val="2600"/>
        </a:lnSpc>
        <a:spcBef>
          <a:spcPts val="1000"/>
        </a:spcBef>
        <a:buFont typeface="Arial" panose="020B0604020202020204" pitchFamily="34" charset="0"/>
        <a:buNone/>
        <a:defRPr sz="2400" kern="1200">
          <a:solidFill>
            <a:srgbClr val="0F218B"/>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63">
          <p15:clr>
            <a:srgbClr val="F26B43"/>
          </p15:clr>
        </p15:guide>
        <p15:guide id="2" pos="241">
          <p15:clr>
            <a:srgbClr val="F26B43"/>
          </p15:clr>
        </p15:guide>
        <p15:guide id="3" orient="horz" pos="299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 name="Textplatzhalter 2"/>
          <p:cNvSpPr>
            <a:spLocks noGrp="1"/>
          </p:cNvSpPr>
          <p:nvPr>
            <p:ph type="body" idx="1"/>
          </p:nvPr>
        </p:nvSpPr>
        <p:spPr>
          <a:xfrm>
            <a:off x="263352" y="1206960"/>
            <a:ext cx="11616780" cy="3311326"/>
          </a:xfrm>
          <a:prstGeom prst="rect">
            <a:avLst/>
          </a:prstGeom>
          <a:ln>
            <a:noFill/>
          </a:ln>
        </p:spPr>
        <p:txBody>
          <a:bodyPr vert="horz" lIns="91440" tIns="45720" rIns="91440" bIns="45720" rtlCol="0">
            <a:normAutofit/>
          </a:bodyPr>
          <a:lstStyle/>
          <a:p>
            <a:pPr lvl="0"/>
            <a:r>
              <a:rPr lang="de-DE" dirty="0"/>
              <a:t>Edit </a:t>
            </a:r>
            <a:r>
              <a:rPr lang="de-DE" dirty="0" err="1"/>
              <a:t>the</a:t>
            </a:r>
            <a:r>
              <a:rPr lang="de-DE" dirty="0"/>
              <a:t> </a:t>
            </a:r>
            <a:r>
              <a:rPr lang="de-DE" dirty="0" err="1"/>
              <a:t>text</a:t>
            </a:r>
            <a:r>
              <a:rPr lang="de-DE" dirty="0"/>
              <a:t> </a:t>
            </a:r>
            <a:r>
              <a:rPr lang="de-DE" dirty="0" err="1"/>
              <a:t>here</a:t>
            </a:r>
            <a:r>
              <a:rPr lang="de-DE" dirty="0"/>
              <a:t>; First </a:t>
            </a:r>
            <a:r>
              <a:rPr lang="de-DE" dirty="0" err="1"/>
              <a:t>level</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8" name="Datumsplatzhalter 4"/>
          <p:cNvSpPr txBox="1">
            <a:spLocks/>
          </p:cNvSpPr>
          <p:nvPr userDrawn="1"/>
        </p:nvSpPr>
        <p:spPr>
          <a:xfrm>
            <a:off x="6168008" y="6237313"/>
            <a:ext cx="5832649" cy="365125"/>
          </a:xfrm>
          <a:prstGeom prst="rect">
            <a:avLst/>
          </a:prstGeom>
        </p:spPr>
        <p:txBody>
          <a:bodyPr vert="horz" lIns="91440" tIns="45720" rIns="91440" bIns="45720" rtlCol="0" anchor="ctr"/>
          <a:lstStyle>
            <a:defPPr>
              <a:defRPr lang="en-US"/>
            </a:defPPr>
            <a:lvl1pPr marL="0" indent="0" algn="l" defTabSz="685783" rtl="0" eaLnBrk="1" latinLnBrk="0" hangingPunct="1">
              <a:lnSpc>
                <a:spcPts val="900"/>
              </a:lnSpc>
              <a:spcBef>
                <a:spcPts val="0"/>
              </a:spcBef>
              <a:buFont typeface="Arial"/>
              <a:buNone/>
              <a:defRPr lang="pt-BR" sz="900" b="0" i="0" kern="1200" smtClean="0">
                <a:solidFill>
                  <a:srgbClr val="005B9C"/>
                </a:solidFill>
                <a:effectLst/>
                <a:latin typeface="+mn-lt"/>
                <a:ea typeface="Microsoft YaHei" pitchFamily="34" charset="-122"/>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sz="900" dirty="0">
                <a:solidFill>
                  <a:schemeClr val="accent1"/>
                </a:solidFill>
              </a:rPr>
              <a:t> </a:t>
            </a:r>
            <a:fld id="{9D8EEF28-5ABD-4429-9AD9-DE956F602A14}" type="slidenum">
              <a:rPr lang="de-DE" sz="900" smtClean="0">
                <a:solidFill>
                  <a:schemeClr val="tx1">
                    <a:lumMod val="50000"/>
                  </a:schemeClr>
                </a:solidFill>
              </a:rPr>
              <a:pPr algn="r"/>
              <a:t>‹#›</a:t>
            </a:fld>
            <a:endParaRPr lang="de-DE" sz="900" dirty="0">
              <a:solidFill>
                <a:schemeClr val="tx1">
                  <a:lumMod val="50000"/>
                </a:schemeClr>
              </a:solidFill>
            </a:endParaRPr>
          </a:p>
        </p:txBody>
      </p:sp>
      <p:pic>
        <p:nvPicPr>
          <p:cNvPr id="5" name="Picture 4">
            <a:extLst>
              <a:ext uri="{FF2B5EF4-FFF2-40B4-BE49-F238E27FC236}">
                <a16:creationId xmlns:a16="http://schemas.microsoft.com/office/drawing/2014/main" id="{38D89FAA-E980-408C-B430-CBF368494B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76520" y="6314495"/>
            <a:ext cx="778960" cy="210759"/>
          </a:xfrm>
          <a:prstGeom prst="rect">
            <a:avLst/>
          </a:prstGeom>
        </p:spPr>
      </p:pic>
    </p:spTree>
    <p:extLst>
      <p:ext uri="{BB962C8B-B14F-4D97-AF65-F5344CB8AC3E}">
        <p14:creationId xmlns:p14="http://schemas.microsoft.com/office/powerpoint/2010/main" val="159032727"/>
      </p:ext>
    </p:extLst>
  </p:cSld>
  <p:clrMap bg1="lt1" tx1="dk1" bg2="lt2" tx2="dk2" accent1="accent1" accent2="accent2" accent3="accent3" accent4="accent4" accent5="accent5" accent6="accent6" hlink="hlink" folHlink="folHlink"/>
  <p:sldLayoutIdLst>
    <p:sldLayoutId id="2147483742" r:id="rId1"/>
  </p:sldLayoutIdLst>
  <p:txStyles>
    <p:titleStyle>
      <a:lvl1pPr algn="l" defTabSz="914400" rtl="0" eaLnBrk="1" latinLnBrk="0" hangingPunct="1">
        <a:lnSpc>
          <a:spcPct val="90000"/>
        </a:lnSpc>
        <a:spcBef>
          <a:spcPct val="0"/>
        </a:spcBef>
        <a:buNone/>
        <a:defRPr lang="de-DE" sz="3000" kern="1200" dirty="0">
          <a:solidFill>
            <a:srgbClr val="005CA9"/>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1">
          <p15:clr>
            <a:srgbClr val="F26B43"/>
          </p15:clr>
        </p15:guide>
        <p15:guide id="2" pos="7439">
          <p15:clr>
            <a:srgbClr val="F26B43"/>
          </p15:clr>
        </p15:guide>
        <p15:guide id="6" orient="horz" pos="4133">
          <p15:clr>
            <a:srgbClr val="F26B43"/>
          </p15:clr>
        </p15:guide>
        <p15:guide id="7" orient="horz" pos="187">
          <p15:clr>
            <a:srgbClr val="F26B43"/>
          </p15:clr>
        </p15:guide>
        <p15:guide id="8" orient="horz" pos="2160">
          <p15:clr>
            <a:srgbClr val="F26B43"/>
          </p15:clr>
        </p15:guide>
        <p15:guide id="13"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Textplatzhalter 2"/>
          <p:cNvSpPr>
            <a:spLocks noGrp="1"/>
          </p:cNvSpPr>
          <p:nvPr>
            <p:ph type="body" idx="1"/>
          </p:nvPr>
        </p:nvSpPr>
        <p:spPr>
          <a:xfrm>
            <a:off x="263352" y="1206960"/>
            <a:ext cx="11616780" cy="3311326"/>
          </a:xfrm>
          <a:prstGeom prst="rect">
            <a:avLst/>
          </a:prstGeom>
          <a:ln>
            <a:noFill/>
          </a:ln>
        </p:spPr>
        <p:txBody>
          <a:bodyPr vert="horz" lIns="91440" tIns="45720" rIns="91440" bIns="45720" rtlCol="0">
            <a:normAutofit/>
          </a:bodyPr>
          <a:lstStyle/>
          <a:p>
            <a:pPr lvl="0"/>
            <a:r>
              <a:rPr lang="de-DE" dirty="0"/>
              <a:t>Edit </a:t>
            </a:r>
            <a:r>
              <a:rPr lang="de-DE" dirty="0" err="1"/>
              <a:t>thetexthere</a:t>
            </a:r>
            <a:r>
              <a:rPr lang="de-DE" dirty="0"/>
              <a:t>; First </a:t>
            </a:r>
            <a:r>
              <a:rPr lang="de-DE" dirty="0" err="1"/>
              <a:t>level</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Fourthlevel</a:t>
            </a:r>
            <a:endParaRPr lang="de-DE" dirty="0"/>
          </a:p>
          <a:p>
            <a:pPr lvl="4"/>
            <a:r>
              <a:rPr lang="de-DE" dirty="0" err="1"/>
              <a:t>Fifthlevel</a:t>
            </a:r>
            <a:endParaRPr lang="de-DE" dirty="0"/>
          </a:p>
        </p:txBody>
      </p:sp>
      <p:sp>
        <p:nvSpPr>
          <p:cNvPr id="8" name="Datumsplatzhalter 4"/>
          <p:cNvSpPr txBox="1">
            <a:spLocks/>
          </p:cNvSpPr>
          <p:nvPr userDrawn="1"/>
        </p:nvSpPr>
        <p:spPr>
          <a:xfrm>
            <a:off x="6168008" y="6237313"/>
            <a:ext cx="5832649" cy="365125"/>
          </a:xfrm>
          <a:prstGeom prst="rect">
            <a:avLst/>
          </a:prstGeom>
        </p:spPr>
        <p:txBody>
          <a:bodyPr vert="horz" lIns="91440" tIns="45720" rIns="91440" bIns="45720" rtlCol="0" anchor="ctr"/>
          <a:lstStyle>
            <a:defPPr>
              <a:defRPr lang="en-US"/>
            </a:defPPr>
            <a:lvl1pPr marL="0" indent="0" algn="l" defTabSz="685783" rtl="0" eaLnBrk="1" latinLnBrk="0" hangingPunct="1">
              <a:lnSpc>
                <a:spcPts val="900"/>
              </a:lnSpc>
              <a:spcBef>
                <a:spcPts val="0"/>
              </a:spcBef>
              <a:buFont typeface="Arial"/>
              <a:buNone/>
              <a:defRPr lang="pt-BR" sz="900" b="0" i="0" kern="1200" smtClean="0">
                <a:solidFill>
                  <a:srgbClr val="005B9C"/>
                </a:solidFill>
                <a:effectLst/>
                <a:latin typeface="+mn-lt"/>
                <a:ea typeface="Microsoft YaHei" pitchFamily="34" charset="-122"/>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D8EEF28-5ABD-4429-9AD9-DE956F602A14}" type="slidenum">
              <a:rPr lang="de-DE" sz="900" smtClean="0">
                <a:solidFill>
                  <a:schemeClr val="tx1">
                    <a:lumMod val="50000"/>
                  </a:schemeClr>
                </a:solidFill>
              </a:rPr>
              <a:pPr algn="r"/>
              <a:t>‹#›</a:t>
            </a:fld>
            <a:endParaRPr lang="de-DE" sz="900" dirty="0">
              <a:solidFill>
                <a:schemeClr val="tx1">
                  <a:lumMod val="50000"/>
                </a:schemeClr>
              </a:solidFill>
            </a:endParaRPr>
          </a:p>
        </p:txBody>
      </p:sp>
      <p:pic>
        <p:nvPicPr>
          <p:cNvPr id="5" name="Picture 4">
            <a:extLst>
              <a:ext uri="{FF2B5EF4-FFF2-40B4-BE49-F238E27FC236}">
                <a16:creationId xmlns:a16="http://schemas.microsoft.com/office/drawing/2014/main" id="{38D89FAA-E980-408C-B430-CBF368494B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6520" y="6314495"/>
            <a:ext cx="778960" cy="210759"/>
          </a:xfrm>
          <a:prstGeom prst="rect">
            <a:avLst/>
          </a:prstGeom>
        </p:spPr>
      </p:pic>
    </p:spTree>
    <p:extLst>
      <p:ext uri="{BB962C8B-B14F-4D97-AF65-F5344CB8AC3E}">
        <p14:creationId xmlns:p14="http://schemas.microsoft.com/office/powerpoint/2010/main" val="936781916"/>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lang="de-DE" sz="3000" kern="1200" dirty="0">
          <a:solidFill>
            <a:srgbClr val="005CA9"/>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1">
          <p15:clr>
            <a:srgbClr val="F26B43"/>
          </p15:clr>
        </p15:guide>
        <p15:guide id="2" pos="7439">
          <p15:clr>
            <a:srgbClr val="F26B43"/>
          </p15:clr>
        </p15:guide>
        <p15:guide id="6" orient="horz" pos="4133">
          <p15:clr>
            <a:srgbClr val="F26B43"/>
          </p15:clr>
        </p15:guide>
        <p15:guide id="7" orient="horz" pos="187">
          <p15:clr>
            <a:srgbClr val="F26B43"/>
          </p15:clr>
        </p15:guide>
        <p15:guide id="8" orient="horz" pos="2160">
          <p15:clr>
            <a:srgbClr val="F26B43"/>
          </p15:clr>
        </p15:guide>
        <p15:guide id="13"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2" name="Objek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4" name="Textplatzhalter 2"/>
          <p:cNvSpPr>
            <a:spLocks noGrp="1"/>
          </p:cNvSpPr>
          <p:nvPr>
            <p:ph type="body" idx="1"/>
          </p:nvPr>
        </p:nvSpPr>
        <p:spPr>
          <a:xfrm>
            <a:off x="263352" y="1206960"/>
            <a:ext cx="11616780" cy="3311326"/>
          </a:xfrm>
          <a:prstGeom prst="rect">
            <a:avLst/>
          </a:prstGeom>
          <a:ln>
            <a:noFill/>
          </a:ln>
        </p:spPr>
        <p:txBody>
          <a:bodyPr vert="horz" lIns="91440" tIns="45720" rIns="91440" bIns="45720" rtlCol="0">
            <a:normAutofit/>
          </a:bodyPr>
          <a:lstStyle/>
          <a:p>
            <a:pPr lvl="0"/>
            <a:r>
              <a:rPr lang="de-DE" dirty="0"/>
              <a:t>Edit </a:t>
            </a:r>
            <a:r>
              <a:rPr lang="de-DE" dirty="0" err="1"/>
              <a:t>the</a:t>
            </a:r>
            <a:r>
              <a:rPr lang="de-DE" dirty="0"/>
              <a:t> </a:t>
            </a:r>
            <a:r>
              <a:rPr lang="de-DE" dirty="0" err="1"/>
              <a:t>text</a:t>
            </a:r>
            <a:r>
              <a:rPr lang="de-DE" dirty="0"/>
              <a:t> </a:t>
            </a:r>
            <a:r>
              <a:rPr lang="de-DE" dirty="0" err="1"/>
              <a:t>here</a:t>
            </a:r>
            <a:r>
              <a:rPr lang="de-DE" dirty="0"/>
              <a:t>; First </a:t>
            </a:r>
            <a:r>
              <a:rPr lang="de-DE" dirty="0" err="1"/>
              <a:t>level</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8" name="Datumsplatzhalter 4"/>
          <p:cNvSpPr txBox="1">
            <a:spLocks/>
          </p:cNvSpPr>
          <p:nvPr userDrawn="1"/>
        </p:nvSpPr>
        <p:spPr>
          <a:xfrm>
            <a:off x="6168008" y="6237313"/>
            <a:ext cx="5832649" cy="365125"/>
          </a:xfrm>
          <a:prstGeom prst="rect">
            <a:avLst/>
          </a:prstGeom>
        </p:spPr>
        <p:txBody>
          <a:bodyPr vert="horz" lIns="91440" tIns="45720" rIns="91440" bIns="45720" rtlCol="0" anchor="ctr"/>
          <a:lstStyle>
            <a:defPPr>
              <a:defRPr lang="en-US"/>
            </a:defPPr>
            <a:lvl1pPr marL="0" indent="0" algn="l" defTabSz="685783" rtl="0" eaLnBrk="1" latinLnBrk="0" hangingPunct="1">
              <a:lnSpc>
                <a:spcPts val="900"/>
              </a:lnSpc>
              <a:spcBef>
                <a:spcPts val="0"/>
              </a:spcBef>
              <a:buFont typeface="Arial"/>
              <a:buNone/>
              <a:defRPr lang="pt-BR" sz="900" b="0" i="0" kern="1200" smtClean="0">
                <a:solidFill>
                  <a:srgbClr val="005B9C"/>
                </a:solidFill>
                <a:effectLst/>
                <a:latin typeface="+mn-lt"/>
                <a:ea typeface="Microsoft YaHei" pitchFamily="34" charset="-122"/>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sz="900" dirty="0">
                <a:solidFill>
                  <a:schemeClr val="accent1"/>
                </a:solidFill>
              </a:rPr>
              <a:t> </a:t>
            </a:r>
            <a:fld id="{9D8EEF28-5ABD-4429-9AD9-DE956F602A14}" type="slidenum">
              <a:rPr lang="de-DE" sz="900" smtClean="0">
                <a:solidFill>
                  <a:schemeClr val="tx1">
                    <a:lumMod val="50000"/>
                  </a:schemeClr>
                </a:solidFill>
              </a:rPr>
              <a:pPr algn="r"/>
              <a:t>‹#›</a:t>
            </a:fld>
            <a:endParaRPr lang="de-DE" sz="900" dirty="0">
              <a:solidFill>
                <a:schemeClr val="tx1">
                  <a:lumMod val="50000"/>
                </a:schemeClr>
              </a:solidFill>
            </a:endParaRPr>
          </a:p>
        </p:txBody>
      </p:sp>
      <p:pic>
        <p:nvPicPr>
          <p:cNvPr id="5" name="Picture 4">
            <a:extLst>
              <a:ext uri="{FF2B5EF4-FFF2-40B4-BE49-F238E27FC236}">
                <a16:creationId xmlns:a16="http://schemas.microsoft.com/office/drawing/2014/main" id="{38D89FAA-E980-408C-B430-CBF368494B7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76520" y="6314495"/>
            <a:ext cx="778960" cy="210759"/>
          </a:xfrm>
          <a:prstGeom prst="rect">
            <a:avLst/>
          </a:prstGeom>
        </p:spPr>
      </p:pic>
    </p:spTree>
    <p:extLst>
      <p:ext uri="{BB962C8B-B14F-4D97-AF65-F5344CB8AC3E}">
        <p14:creationId xmlns:p14="http://schemas.microsoft.com/office/powerpoint/2010/main" val="4084650511"/>
      </p:ext>
    </p:extLst>
  </p:cSld>
  <p:clrMap bg1="lt1" tx1="dk1" bg2="lt2" tx2="dk2" accent1="accent1" accent2="accent2" accent3="accent3" accent4="accent4" accent5="accent5" accent6="accent6" hlink="hlink" folHlink="folHlink"/>
  <p:sldLayoutIdLst>
    <p:sldLayoutId id="2147483828" r:id="rId1"/>
  </p:sldLayoutIdLst>
  <p:txStyles>
    <p:titleStyle>
      <a:lvl1pPr algn="l" defTabSz="914400" rtl="0" eaLnBrk="1" latinLnBrk="0" hangingPunct="1">
        <a:lnSpc>
          <a:spcPct val="90000"/>
        </a:lnSpc>
        <a:spcBef>
          <a:spcPct val="0"/>
        </a:spcBef>
        <a:buNone/>
        <a:defRPr lang="de-DE" sz="3000" kern="1200" dirty="0">
          <a:solidFill>
            <a:srgbClr val="005CA9"/>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1">
          <p15:clr>
            <a:srgbClr val="F26B43"/>
          </p15:clr>
        </p15:guide>
        <p15:guide id="2" pos="7439">
          <p15:clr>
            <a:srgbClr val="F26B43"/>
          </p15:clr>
        </p15:guide>
        <p15:guide id="6" orient="horz" pos="4133">
          <p15:clr>
            <a:srgbClr val="F26B43"/>
          </p15:clr>
        </p15:guide>
        <p15:guide id="7" orient="horz" pos="187">
          <p15:clr>
            <a:srgbClr val="F26B43"/>
          </p15:clr>
        </p15:guide>
        <p15:guide id="8" orient="horz" pos="2160">
          <p15:clr>
            <a:srgbClr val="F26B43"/>
          </p15:clr>
        </p15:guide>
        <p15:guide id="13"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Textplatzhalter 2"/>
          <p:cNvSpPr>
            <a:spLocks noGrp="1"/>
          </p:cNvSpPr>
          <p:nvPr>
            <p:ph type="body" idx="1"/>
          </p:nvPr>
        </p:nvSpPr>
        <p:spPr>
          <a:xfrm>
            <a:off x="263352" y="1206960"/>
            <a:ext cx="11616780" cy="3311326"/>
          </a:xfrm>
          <a:prstGeom prst="rect">
            <a:avLst/>
          </a:prstGeom>
          <a:ln>
            <a:noFill/>
          </a:ln>
        </p:spPr>
        <p:txBody>
          <a:bodyPr vert="horz" lIns="91440" tIns="45720" rIns="91440" bIns="45720" rtlCol="0">
            <a:normAutofit/>
          </a:bodyPr>
          <a:lstStyle/>
          <a:p>
            <a:pPr lvl="0"/>
            <a:r>
              <a:rPr lang="de-DE" dirty="0"/>
              <a:t>Edit </a:t>
            </a:r>
            <a:r>
              <a:rPr lang="de-DE" dirty="0" err="1"/>
              <a:t>the</a:t>
            </a:r>
            <a:r>
              <a:rPr lang="de-DE" dirty="0"/>
              <a:t> </a:t>
            </a:r>
            <a:r>
              <a:rPr lang="de-DE" dirty="0" err="1"/>
              <a:t>text</a:t>
            </a:r>
            <a:r>
              <a:rPr lang="de-DE" dirty="0"/>
              <a:t> </a:t>
            </a:r>
            <a:r>
              <a:rPr lang="de-DE" dirty="0" err="1"/>
              <a:t>here</a:t>
            </a:r>
            <a:r>
              <a:rPr lang="de-DE" dirty="0"/>
              <a:t>; First </a:t>
            </a:r>
            <a:r>
              <a:rPr lang="de-DE" dirty="0" err="1"/>
              <a:t>level</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8" name="Datumsplatzhalter 4"/>
          <p:cNvSpPr txBox="1">
            <a:spLocks/>
          </p:cNvSpPr>
          <p:nvPr userDrawn="1"/>
        </p:nvSpPr>
        <p:spPr>
          <a:xfrm>
            <a:off x="6168008" y="6237313"/>
            <a:ext cx="5832649" cy="365125"/>
          </a:xfrm>
          <a:prstGeom prst="rect">
            <a:avLst/>
          </a:prstGeom>
        </p:spPr>
        <p:txBody>
          <a:bodyPr vert="horz" lIns="91440" tIns="45720" rIns="91440" bIns="45720" rtlCol="0" anchor="ctr"/>
          <a:lstStyle>
            <a:defPPr>
              <a:defRPr lang="en-US"/>
            </a:defPPr>
            <a:lvl1pPr marL="0" indent="0" algn="l" defTabSz="685783" rtl="0" eaLnBrk="1" latinLnBrk="0" hangingPunct="1">
              <a:lnSpc>
                <a:spcPts val="900"/>
              </a:lnSpc>
              <a:spcBef>
                <a:spcPts val="0"/>
              </a:spcBef>
              <a:buFont typeface="Arial"/>
              <a:buNone/>
              <a:defRPr lang="pt-BR" sz="900" b="0" i="0" kern="1200" smtClean="0">
                <a:solidFill>
                  <a:srgbClr val="005B9C"/>
                </a:solidFill>
                <a:effectLst/>
                <a:latin typeface="+mn-lt"/>
                <a:ea typeface="Microsoft YaHei" pitchFamily="34" charset="-122"/>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sz="900" dirty="0">
                <a:solidFill>
                  <a:schemeClr val="accent1"/>
                </a:solidFill>
              </a:rPr>
              <a:t> </a:t>
            </a:r>
            <a:fld id="{9D8EEF28-5ABD-4429-9AD9-DE956F602A14}" type="slidenum">
              <a:rPr lang="de-DE" sz="900" smtClean="0">
                <a:solidFill>
                  <a:schemeClr val="tx1">
                    <a:lumMod val="50000"/>
                  </a:schemeClr>
                </a:solidFill>
              </a:rPr>
              <a:pPr algn="r"/>
              <a:t>‹#›</a:t>
            </a:fld>
            <a:endParaRPr lang="de-DE" sz="900" dirty="0">
              <a:solidFill>
                <a:schemeClr val="tx1">
                  <a:lumMod val="50000"/>
                </a:schemeClr>
              </a:solidFill>
            </a:endParaRPr>
          </a:p>
        </p:txBody>
      </p:sp>
      <p:pic>
        <p:nvPicPr>
          <p:cNvPr id="5" name="Picture 4">
            <a:extLst>
              <a:ext uri="{FF2B5EF4-FFF2-40B4-BE49-F238E27FC236}">
                <a16:creationId xmlns:a16="http://schemas.microsoft.com/office/drawing/2014/main" id="{38D89FAA-E980-408C-B430-CBF368494B7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776520" y="6314495"/>
            <a:ext cx="778960" cy="210759"/>
          </a:xfrm>
          <a:prstGeom prst="rect">
            <a:avLst/>
          </a:prstGeom>
        </p:spPr>
      </p:pic>
    </p:spTree>
    <p:extLst>
      <p:ext uri="{BB962C8B-B14F-4D97-AF65-F5344CB8AC3E}">
        <p14:creationId xmlns:p14="http://schemas.microsoft.com/office/powerpoint/2010/main" val="47054804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Lst>
  <p:txStyles>
    <p:titleStyle>
      <a:lvl1pPr algn="l" defTabSz="914400" rtl="0" eaLnBrk="1" latinLnBrk="0" hangingPunct="1">
        <a:lnSpc>
          <a:spcPct val="90000"/>
        </a:lnSpc>
        <a:spcBef>
          <a:spcPct val="0"/>
        </a:spcBef>
        <a:buNone/>
        <a:defRPr lang="de-DE" sz="3000" kern="1200" dirty="0">
          <a:solidFill>
            <a:srgbClr val="005CA9"/>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1">
          <p15:clr>
            <a:srgbClr val="F26B43"/>
          </p15:clr>
        </p15:guide>
        <p15:guide id="2" pos="7439">
          <p15:clr>
            <a:srgbClr val="F26B43"/>
          </p15:clr>
        </p15:guide>
        <p15:guide id="6" orient="horz" pos="4133">
          <p15:clr>
            <a:srgbClr val="F26B43"/>
          </p15:clr>
        </p15:guide>
        <p15:guide id="7" orient="horz" pos="187">
          <p15:clr>
            <a:srgbClr val="F26B43"/>
          </p15:clr>
        </p15:guide>
        <p15:guide id="8" orient="horz" pos="2160">
          <p15:clr>
            <a:srgbClr val="F26B43"/>
          </p15:clr>
        </p15:guide>
        <p15:guide id="13"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D286F2EE-C19D-437E-A0C1-633CD42C8A9E}"/>
              </a:ext>
            </a:extLst>
          </p:cNvPr>
          <p:cNvSpPr>
            <a:spLocks noGrp="1"/>
          </p:cNvSpPr>
          <p:nvPr>
            <p:ph type="title"/>
          </p:nvPr>
        </p:nvSpPr>
        <p:spPr>
          <a:xfrm>
            <a:off x="465221" y="548005"/>
            <a:ext cx="11317705" cy="1325563"/>
          </a:xfrm>
          <a:prstGeom prst="rect">
            <a:avLst/>
          </a:prstGeom>
        </p:spPr>
        <p:txBody>
          <a:bodyPr vert="horz" lIns="91440" tIns="45720" rIns="91440" bIns="45720" rtlCol="0" anchor="t">
            <a:normAutofit/>
          </a:bodyPr>
          <a:lstStyle/>
          <a:p>
            <a:r>
              <a:rPr lang="pl-PL" dirty="0"/>
              <a:t>Kliknij, aby edytować styl</a:t>
            </a:r>
          </a:p>
        </p:txBody>
      </p:sp>
      <p:sp>
        <p:nvSpPr>
          <p:cNvPr id="3" name="Symbol zastępczy tekstu 2">
            <a:extLst>
              <a:ext uri="{FF2B5EF4-FFF2-40B4-BE49-F238E27FC236}">
                <a16:creationId xmlns:a16="http://schemas.microsoft.com/office/drawing/2014/main" id="{F29E172D-22F8-406E-A576-EAF0AD785F8A}"/>
              </a:ext>
            </a:extLst>
          </p:cNvPr>
          <p:cNvSpPr>
            <a:spLocks noGrp="1"/>
          </p:cNvSpPr>
          <p:nvPr>
            <p:ph type="body" idx="1"/>
          </p:nvPr>
        </p:nvSpPr>
        <p:spPr>
          <a:xfrm>
            <a:off x="465221" y="1825625"/>
            <a:ext cx="11317705" cy="4351338"/>
          </a:xfrm>
          <a:prstGeom prst="rect">
            <a:avLst/>
          </a:prstGeom>
        </p:spPr>
        <p:txBody>
          <a:bodyPr vert="horz" lIns="91440" tIns="45720" rIns="91440" bIns="45720"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2990018217"/>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Lst>
  <p:txStyles>
    <p:titleStyle>
      <a:lvl1pPr marL="432000" indent="-432000" algn="l" defTabSz="914400" rtl="0" eaLnBrk="1" latinLnBrk="0" hangingPunct="1">
        <a:lnSpc>
          <a:spcPct val="100000"/>
        </a:lnSpc>
        <a:spcBef>
          <a:spcPct val="0"/>
        </a:spcBef>
        <a:buClr>
          <a:srgbClr val="AF222A"/>
        </a:buClr>
        <a:buFont typeface="Roboto Light" panose="02000000000000000000" pitchFamily="2" charset="0"/>
        <a:buChar char="|"/>
        <a:defRPr sz="3400" kern="1200">
          <a:solidFill>
            <a:srgbClr val="002F67"/>
          </a:solidFill>
          <a:latin typeface="Arial" panose="020B0604020202020204" pitchFamily="34" charset="0"/>
          <a:ea typeface="Roboto Light" panose="02000000000000000000" pitchFamily="2" charset="0"/>
          <a:cs typeface="Arial" panose="020B0604020202020204" pitchFamily="34" charset="0"/>
        </a:defRPr>
      </a:lvl1pPr>
    </p:titleStyle>
    <p:bodyStyle>
      <a:lvl1pPr marL="228600" indent="-228600" algn="l" defTabSz="914400" rtl="0" eaLnBrk="1" latinLnBrk="0" hangingPunct="1">
        <a:lnSpc>
          <a:spcPct val="100000"/>
        </a:lnSpc>
        <a:spcBef>
          <a:spcPts val="1000"/>
        </a:spcBef>
        <a:buSzPct val="90000"/>
        <a:buFontTx/>
        <a:buBlip>
          <a:blip r:embed="rId9"/>
        </a:buBlip>
        <a:defRPr sz="2400" kern="1200">
          <a:solidFill>
            <a:srgbClr val="1F335D"/>
          </a:solidFill>
          <a:latin typeface="Arial" panose="020B0604020202020204" pitchFamily="34" charset="0"/>
          <a:ea typeface="Roboto Light"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SzPct val="90000"/>
        <a:buFontTx/>
        <a:buBlip>
          <a:blip r:embed="rId9"/>
        </a:buBlip>
        <a:defRPr sz="1700" b="1" kern="1200">
          <a:solidFill>
            <a:srgbClr val="1F335D"/>
          </a:solidFill>
          <a:latin typeface="Arial" panose="020B0604020202020204" pitchFamily="34" charset="0"/>
          <a:ea typeface="Roboto Medium" panose="02000000000000000000" pitchFamily="2" charset="0"/>
          <a:cs typeface="Arial" panose="020B0604020202020204" pitchFamily="34" charset="0"/>
        </a:defRPr>
      </a:lvl2pPr>
      <a:lvl3pPr marL="1143000" indent="-228600" algn="l" defTabSz="914400" rtl="0" eaLnBrk="1" latinLnBrk="0" hangingPunct="1">
        <a:lnSpc>
          <a:spcPct val="120000"/>
        </a:lnSpc>
        <a:spcBef>
          <a:spcPts val="500"/>
        </a:spcBef>
        <a:buSzPct val="90000"/>
        <a:buFontTx/>
        <a:buBlip>
          <a:blip r:embed="rId9"/>
        </a:buBlip>
        <a:defRPr sz="1700" kern="1200">
          <a:solidFill>
            <a:srgbClr val="1F335D"/>
          </a:solidFill>
          <a:latin typeface="Arial" panose="020B0604020202020204" pitchFamily="34" charset="0"/>
          <a:ea typeface="Roboto Light"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SzPct val="90000"/>
        <a:buFontTx/>
        <a:buBlip>
          <a:blip r:embed="rId9"/>
        </a:buBlip>
        <a:defRPr sz="1200" b="0" kern="1200">
          <a:solidFill>
            <a:srgbClr val="1F335D"/>
          </a:solidFill>
          <a:latin typeface="Arial" panose="020B0604020202020204" pitchFamily="34" charset="0"/>
          <a:ea typeface="Roboto Medium"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SzPct val="90000"/>
        <a:buFontTx/>
        <a:buBlip>
          <a:blip r:embed="rId9"/>
        </a:buBlip>
        <a:defRPr sz="1200" kern="1200">
          <a:solidFill>
            <a:srgbClr val="1F335D"/>
          </a:solidFill>
          <a:latin typeface="Arial" panose="020B0604020202020204" pitchFamily="34" charset="0"/>
          <a:ea typeface="Roboto Light"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oleObject" Target="../embeddings/oleObject5.bin"/><Relationship Id="rId7" Type="http://schemas.openxmlformats.org/officeDocument/2006/relationships/diagramQuickStyle" Target="../diagrams/quickStyle8.xml"/><Relationship Id="rId2" Type="http://schemas.openxmlformats.org/officeDocument/2006/relationships/slideLayout" Target="../slideLayouts/slideLayout21.xml"/><Relationship Id="rId1" Type="http://schemas.openxmlformats.org/officeDocument/2006/relationships/tags" Target="../tags/tag6.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16.emf"/><Relationship Id="rId9" Type="http://schemas.microsoft.com/office/2007/relationships/diagramDrawing" Target="../diagrams/drawing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9.xml"/><Relationship Id="rId5" Type="http://schemas.openxmlformats.org/officeDocument/2006/relationships/image" Target="../media/image29.sv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4.xml"/><Relationship Id="rId1" Type="http://schemas.openxmlformats.org/officeDocument/2006/relationships/tags" Target="../tags/tag7.x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6.bin"/></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113.xml"/><Relationship Id="rId7" Type="http://schemas.openxmlformats.org/officeDocument/2006/relationships/diagramQuickStyle" Target="../diagrams/quickStyle9.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32.jpg"/><Relationship Id="rId9" Type="http://schemas.microsoft.com/office/2007/relationships/diagramDrawing" Target="../diagrams/drawing9.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113.xml"/><Relationship Id="rId7" Type="http://schemas.openxmlformats.org/officeDocument/2006/relationships/diagramQuickStyle" Target="../diagrams/quickStyle10.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32.jpg"/><Relationship Id="rId9" Type="http://schemas.microsoft.com/office/2007/relationships/diagramDrawing" Target="../diagrams/drawing10.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113.xml"/><Relationship Id="rId1" Type="http://schemas.openxmlformats.org/officeDocument/2006/relationships/tags" Target="../tags/tag1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3.xml"/><Relationship Id="rId1" Type="http://schemas.openxmlformats.org/officeDocument/2006/relationships/tags" Target="../tags/tag13.xml"/><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113.xml"/><Relationship Id="rId1" Type="http://schemas.openxmlformats.org/officeDocument/2006/relationships/tags" Target="../tags/tag14.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113.xml"/><Relationship Id="rId1" Type="http://schemas.openxmlformats.org/officeDocument/2006/relationships/tags" Target="../tags/tag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113.xml"/><Relationship Id="rId1" Type="http://schemas.openxmlformats.org/officeDocument/2006/relationships/tags" Target="../tags/tag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9.xml.rels><?xml version="1.0" encoding="UTF-8" standalone="yes"?>
<Relationships xmlns="http://schemas.openxmlformats.org/package/2006/relationships"><Relationship Id="rId3" Type="http://schemas.openxmlformats.org/officeDocument/2006/relationships/hyperlink" Target="https://pixabay.com/fr/danger-mise-en-garde-signes-34250/" TargetMode="External"/><Relationship Id="rId2" Type="http://schemas.openxmlformats.org/officeDocument/2006/relationships/image" Target="../media/image34.png"/><Relationship Id="rId1" Type="http://schemas.openxmlformats.org/officeDocument/2006/relationships/slideLayout" Target="../slideLayouts/slideLayout1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oleObject" Target="../embeddings/oleObject4.bin"/><Relationship Id="rId7" Type="http://schemas.openxmlformats.org/officeDocument/2006/relationships/diagramQuickStyle" Target="../diagrams/quickStyle6.xml"/><Relationship Id="rId2" Type="http://schemas.openxmlformats.org/officeDocument/2006/relationships/slideLayout" Target="../slideLayouts/slideLayout21.xml"/><Relationship Id="rId1" Type="http://schemas.openxmlformats.org/officeDocument/2006/relationships/tags" Target="../tags/tag4.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6.emf"/><Relationship Id="rId9" Type="http://schemas.microsoft.com/office/2007/relationships/diagramDrawing" Target="../diagrams/drawing6.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oleObject" Target="../embeddings/oleObject5.bin"/><Relationship Id="rId7" Type="http://schemas.openxmlformats.org/officeDocument/2006/relationships/diagramQuickStyle" Target="../diagrams/quickStyle7.xml"/><Relationship Id="rId2" Type="http://schemas.openxmlformats.org/officeDocument/2006/relationships/slideLayout" Target="../slideLayouts/slideLayout21.xml"/><Relationship Id="rId1" Type="http://schemas.openxmlformats.org/officeDocument/2006/relationships/tags" Target="../tags/tag5.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16.emf"/><Relationship Id="rId9" Type="http://schemas.microsoft.com/office/2007/relationships/diagramDrawing" Target="../diagrams/drawin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2DB50-8B63-4790-B8ED-3CC059B94A8B}"/>
              </a:ext>
            </a:extLst>
          </p:cNvPr>
          <p:cNvSpPr>
            <a:spLocks noGrp="1"/>
          </p:cNvSpPr>
          <p:nvPr>
            <p:ph type="title"/>
          </p:nvPr>
        </p:nvSpPr>
        <p:spPr/>
        <p:txBody>
          <a:bodyPr/>
          <a:lstStyle/>
          <a:p>
            <a:r>
              <a:rPr lang="en-US" sz="2800" dirty="0"/>
              <a:t>System Operation European Stakeholder Committee</a:t>
            </a:r>
            <a:endParaRPr lang="en-US" dirty="0"/>
          </a:p>
        </p:txBody>
      </p:sp>
      <p:sp>
        <p:nvSpPr>
          <p:cNvPr id="3" name="Text Placeholder 2">
            <a:extLst>
              <a:ext uri="{FF2B5EF4-FFF2-40B4-BE49-F238E27FC236}">
                <a16:creationId xmlns:a16="http://schemas.microsoft.com/office/drawing/2014/main" id="{0F55F079-FEF5-402C-93D8-6332955CD881}"/>
              </a:ext>
            </a:extLst>
          </p:cNvPr>
          <p:cNvSpPr>
            <a:spLocks noGrp="1"/>
          </p:cNvSpPr>
          <p:nvPr>
            <p:ph type="body" sz="quarter" idx="12"/>
          </p:nvPr>
        </p:nvSpPr>
        <p:spPr/>
        <p:txBody>
          <a:bodyPr/>
          <a:lstStyle/>
          <a:p>
            <a:r>
              <a:rPr lang="en-US" dirty="0">
                <a:latin typeface="Century Gothic" panose="020B0502020202020204" pitchFamily="34" charset="0"/>
              </a:rPr>
              <a:t>Materials for meeting 22 Sept 2022</a:t>
            </a:r>
          </a:p>
        </p:txBody>
      </p:sp>
    </p:spTree>
    <p:extLst>
      <p:ext uri="{BB962C8B-B14F-4D97-AF65-F5344CB8AC3E}">
        <p14:creationId xmlns:p14="http://schemas.microsoft.com/office/powerpoint/2010/main" val="1852452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D97573D3-9174-406D-A6B3-270002F917C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73" imgH="476" progId="TCLayout.ActiveDocument.1">
                  <p:embed/>
                </p:oleObj>
              </mc:Choice>
              <mc:Fallback>
                <p:oleObj name="think-cell Folie" r:id="rId3" imgW="473" imgH="476" progId="TCLayout.ActiveDocument.1">
                  <p:embed/>
                  <p:pic>
                    <p:nvPicPr>
                      <p:cNvPr id="5" name="Objekt 4" hidden="1">
                        <a:extLst>
                          <a:ext uri="{FF2B5EF4-FFF2-40B4-BE49-F238E27FC236}">
                            <a16:creationId xmlns:a16="http://schemas.microsoft.com/office/drawing/2014/main" id="{D97573D3-9174-406D-A6B3-270002F917C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06D7EB4-42E5-4DD1-9458-00A915AB83CF}"/>
              </a:ext>
            </a:extLst>
          </p:cNvPr>
          <p:cNvSpPr>
            <a:spLocks noGrp="1"/>
          </p:cNvSpPr>
          <p:nvPr>
            <p:ph type="title"/>
          </p:nvPr>
        </p:nvSpPr>
        <p:spPr>
          <a:xfrm>
            <a:off x="203200" y="402055"/>
            <a:ext cx="11988800" cy="1325563"/>
          </a:xfrm>
        </p:spPr>
        <p:txBody>
          <a:bodyPr vert="horz">
            <a:normAutofit/>
          </a:bodyPr>
          <a:lstStyle/>
          <a:p>
            <a:r>
              <a:rPr lang="en-US" sz="3600" b="1" dirty="0">
                <a:solidFill>
                  <a:srgbClr val="0F218B"/>
                </a:solidFill>
                <a:latin typeface="Calibri" panose="020F0502020204030204" pitchFamily="34" charset="0"/>
              </a:rPr>
              <a:t>Pan-European or regional deliverables 2022: SOGL/NCER</a:t>
            </a:r>
          </a:p>
        </p:txBody>
      </p:sp>
      <p:graphicFrame>
        <p:nvGraphicFramePr>
          <p:cNvPr id="3" name="Diagram 2">
            <a:extLst>
              <a:ext uri="{FF2B5EF4-FFF2-40B4-BE49-F238E27FC236}">
                <a16:creationId xmlns:a16="http://schemas.microsoft.com/office/drawing/2014/main" id="{FCC00CD2-7A17-4B72-9414-B4E04DA9BDB4}"/>
              </a:ext>
            </a:extLst>
          </p:cNvPr>
          <p:cNvGraphicFramePr/>
          <p:nvPr>
            <p:extLst>
              <p:ext uri="{D42A27DB-BD31-4B8C-83A1-F6EECF244321}">
                <p14:modId xmlns:p14="http://schemas.microsoft.com/office/powerpoint/2010/main" val="1047081768"/>
              </p:ext>
            </p:extLst>
          </p:nvPr>
        </p:nvGraphicFramePr>
        <p:xfrm>
          <a:off x="1099127" y="1305100"/>
          <a:ext cx="9993746" cy="58346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F3A43DBB-003E-49AA-ACC6-A38B1A0515AC}"/>
              </a:ext>
            </a:extLst>
          </p:cNvPr>
          <p:cNvSpPr txBox="1"/>
          <p:nvPr/>
        </p:nvSpPr>
        <p:spPr>
          <a:xfrm>
            <a:off x="203200" y="1305100"/>
            <a:ext cx="3020291" cy="1200329"/>
          </a:xfrm>
          <a:prstGeom prst="rect">
            <a:avLst/>
          </a:prstGeom>
          <a:noFill/>
        </p:spPr>
        <p:txBody>
          <a:bodyPr wrap="square" rtlCol="0" anchor="t">
            <a:spAutoFit/>
          </a:bodyPr>
          <a:lstStyle/>
          <a:p>
            <a:r>
              <a:rPr lang="en-US" sz="2400" dirty="0">
                <a:solidFill>
                  <a:schemeClr val="accent1">
                    <a:lumMod val="75000"/>
                  </a:schemeClr>
                </a:solidFill>
                <a:cs typeface="Calibri"/>
              </a:rPr>
              <a:t>SO GL Implementation – art. 15</a:t>
            </a:r>
          </a:p>
        </p:txBody>
      </p:sp>
      <p:sp>
        <p:nvSpPr>
          <p:cNvPr id="7" name="TextBox 3">
            <a:extLst>
              <a:ext uri="{FF2B5EF4-FFF2-40B4-BE49-F238E27FC236}">
                <a16:creationId xmlns:a16="http://schemas.microsoft.com/office/drawing/2014/main" id="{8B2B5D95-822E-4A88-A2CC-9538C47B17E0}"/>
              </a:ext>
            </a:extLst>
          </p:cNvPr>
          <p:cNvSpPr txBox="1"/>
          <p:nvPr/>
        </p:nvSpPr>
        <p:spPr>
          <a:xfrm>
            <a:off x="203200" y="2828835"/>
            <a:ext cx="2484582" cy="1200329"/>
          </a:xfrm>
          <a:prstGeom prst="rect">
            <a:avLst/>
          </a:prstGeom>
          <a:noFill/>
        </p:spPr>
        <p:txBody>
          <a:bodyPr wrap="square" rtlCol="0">
            <a:spAutoFit/>
          </a:bodyPr>
          <a:lstStyle/>
          <a:p>
            <a:r>
              <a:rPr lang="en-US" sz="2400" dirty="0">
                <a:solidFill>
                  <a:schemeClr val="accent1">
                    <a:lumMod val="75000"/>
                  </a:schemeClr>
                </a:solidFill>
                <a:cs typeface="Calibri"/>
              </a:rPr>
              <a:t>SO GL Implementation – art. 16</a:t>
            </a:r>
          </a:p>
        </p:txBody>
      </p:sp>
      <p:sp>
        <p:nvSpPr>
          <p:cNvPr id="9" name="TextBox 3">
            <a:extLst>
              <a:ext uri="{FF2B5EF4-FFF2-40B4-BE49-F238E27FC236}">
                <a16:creationId xmlns:a16="http://schemas.microsoft.com/office/drawing/2014/main" id="{20425FD4-A1EB-47D4-B5C3-9FC7338071EB}"/>
              </a:ext>
            </a:extLst>
          </p:cNvPr>
          <p:cNvSpPr txBox="1"/>
          <p:nvPr/>
        </p:nvSpPr>
        <p:spPr>
          <a:xfrm>
            <a:off x="203200" y="4515599"/>
            <a:ext cx="2484582" cy="1200329"/>
          </a:xfrm>
          <a:prstGeom prst="rect">
            <a:avLst/>
          </a:prstGeom>
          <a:noFill/>
        </p:spPr>
        <p:txBody>
          <a:bodyPr wrap="square" rtlCol="0">
            <a:spAutoFit/>
          </a:bodyPr>
          <a:lstStyle/>
          <a:p>
            <a:r>
              <a:rPr lang="en-US" sz="2400" dirty="0">
                <a:solidFill>
                  <a:schemeClr val="accent1">
                    <a:lumMod val="75000"/>
                  </a:schemeClr>
                </a:solidFill>
                <a:cs typeface="Calibri"/>
              </a:rPr>
              <a:t>SO GL Implementation – art. 17</a:t>
            </a:r>
          </a:p>
        </p:txBody>
      </p:sp>
    </p:spTree>
    <p:extLst>
      <p:ext uri="{BB962C8B-B14F-4D97-AF65-F5344CB8AC3E}">
        <p14:creationId xmlns:p14="http://schemas.microsoft.com/office/powerpoint/2010/main" val="2745450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B384A-CFB9-264F-8721-6D9408529754}"/>
              </a:ext>
            </a:extLst>
          </p:cNvPr>
          <p:cNvSpPr>
            <a:spLocks noGrp="1"/>
          </p:cNvSpPr>
          <p:nvPr>
            <p:ph type="title"/>
          </p:nvPr>
        </p:nvSpPr>
        <p:spPr/>
        <p:txBody>
          <a:bodyPr/>
          <a:lstStyle/>
          <a:p>
            <a:r>
              <a:rPr lang="en-GB" sz="4400" dirty="0"/>
              <a:t>3. </a:t>
            </a:r>
            <a:r>
              <a:rPr lang="en-US" sz="4400" dirty="0">
                <a:cs typeface="Times New Roman" panose="02020603050405020304" pitchFamily="18" charset="0"/>
              </a:rPr>
              <a:t>Cybersecurity Network Code – Status update</a:t>
            </a:r>
            <a:r>
              <a:rPr lang="en-US" sz="4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4400" dirty="0"/>
          </a:p>
        </p:txBody>
      </p:sp>
      <p:sp>
        <p:nvSpPr>
          <p:cNvPr id="3" name="Text Placeholder 2">
            <a:extLst>
              <a:ext uri="{FF2B5EF4-FFF2-40B4-BE49-F238E27FC236}">
                <a16:creationId xmlns:a16="http://schemas.microsoft.com/office/drawing/2014/main" id="{21B60B0B-8DF0-E843-924C-19DE2E5268A4}"/>
              </a:ext>
            </a:extLst>
          </p:cNvPr>
          <p:cNvSpPr>
            <a:spLocks noGrp="1"/>
          </p:cNvSpPr>
          <p:nvPr>
            <p:ph type="body" sz="quarter" idx="4294967295"/>
          </p:nvPr>
        </p:nvSpPr>
        <p:spPr>
          <a:xfrm>
            <a:off x="574675" y="3974518"/>
            <a:ext cx="11617325" cy="442913"/>
          </a:xfrm>
        </p:spPr>
        <p:txBody>
          <a:bodyPr>
            <a:normAutofit/>
          </a:bodyPr>
          <a:lstStyle/>
          <a:p>
            <a:r>
              <a:rPr lang="en-US" sz="2000" dirty="0">
                <a:solidFill>
                  <a:schemeClr val="accent2"/>
                </a:solidFill>
              </a:rPr>
              <a:t>EC</a:t>
            </a:r>
          </a:p>
          <a:p>
            <a:endParaRPr lang="en-GB" sz="2000" dirty="0">
              <a:solidFill>
                <a:schemeClr val="accent2"/>
              </a:solidFill>
            </a:endParaRPr>
          </a:p>
        </p:txBody>
      </p:sp>
    </p:spTree>
    <p:extLst>
      <p:ext uri="{BB962C8B-B14F-4D97-AF65-F5344CB8AC3E}">
        <p14:creationId xmlns:p14="http://schemas.microsoft.com/office/powerpoint/2010/main" val="2393491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B384A-CFB9-264F-8721-6D9408529754}"/>
              </a:ext>
            </a:extLst>
          </p:cNvPr>
          <p:cNvSpPr>
            <a:spLocks noGrp="1"/>
          </p:cNvSpPr>
          <p:nvPr>
            <p:ph type="title"/>
          </p:nvPr>
        </p:nvSpPr>
        <p:spPr/>
        <p:txBody>
          <a:bodyPr/>
          <a:lstStyle/>
          <a:p>
            <a:r>
              <a:rPr lang="en-GB" sz="4400" dirty="0"/>
              <a:t>4. </a:t>
            </a:r>
            <a:r>
              <a:rPr lang="en-US" sz="4400" dirty="0">
                <a:effectLst/>
                <a:latin typeface="Calibri" panose="020F0502020204030204" pitchFamily="34" charset="0"/>
                <a:ea typeface="Calibri" panose="020F0502020204030204" pitchFamily="34" charset="0"/>
                <a:cs typeface="Times New Roman" panose="02020603050405020304" pitchFamily="18" charset="0"/>
              </a:rPr>
              <a:t>Report on CGM Implementation </a:t>
            </a:r>
            <a:endParaRPr lang="en-GB" sz="4400" dirty="0"/>
          </a:p>
        </p:txBody>
      </p:sp>
      <p:sp>
        <p:nvSpPr>
          <p:cNvPr id="3" name="Text Placeholder 2">
            <a:extLst>
              <a:ext uri="{FF2B5EF4-FFF2-40B4-BE49-F238E27FC236}">
                <a16:creationId xmlns:a16="http://schemas.microsoft.com/office/drawing/2014/main" id="{21B60B0B-8DF0-E843-924C-19DE2E5268A4}"/>
              </a:ext>
            </a:extLst>
          </p:cNvPr>
          <p:cNvSpPr>
            <a:spLocks noGrp="1"/>
          </p:cNvSpPr>
          <p:nvPr>
            <p:ph type="body" sz="quarter" idx="4294967295"/>
          </p:nvPr>
        </p:nvSpPr>
        <p:spPr>
          <a:xfrm>
            <a:off x="574675" y="3974518"/>
            <a:ext cx="11617325" cy="442913"/>
          </a:xfrm>
        </p:spPr>
        <p:txBody>
          <a:bodyPr>
            <a:normAutofit/>
          </a:bodyPr>
          <a:lstStyle/>
          <a:p>
            <a:r>
              <a:rPr lang="en-US" sz="2000" dirty="0">
                <a:solidFill>
                  <a:schemeClr val="accent2"/>
                </a:solidFill>
              </a:rPr>
              <a:t>ENTSO-E, Jonathan Boyer</a:t>
            </a:r>
          </a:p>
          <a:p>
            <a:endParaRPr lang="en-GB" sz="2000" dirty="0">
              <a:solidFill>
                <a:schemeClr val="accent2"/>
              </a:solidFill>
            </a:endParaRPr>
          </a:p>
        </p:txBody>
      </p:sp>
    </p:spTree>
    <p:extLst>
      <p:ext uri="{BB962C8B-B14F-4D97-AF65-F5344CB8AC3E}">
        <p14:creationId xmlns:p14="http://schemas.microsoft.com/office/powerpoint/2010/main" val="3064293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2">
            <a:extLst>
              <a:ext uri="{FF2B5EF4-FFF2-40B4-BE49-F238E27FC236}">
                <a16:creationId xmlns:a16="http://schemas.microsoft.com/office/drawing/2014/main" id="{D30C4676-E6C7-4F27-BFEA-99627FBB6348}"/>
              </a:ext>
            </a:extLst>
          </p:cNvPr>
          <p:cNvSpPr txBox="1">
            <a:spLocks/>
          </p:cNvSpPr>
          <p:nvPr/>
        </p:nvSpPr>
        <p:spPr>
          <a:xfrm>
            <a:off x="263352" y="260648"/>
            <a:ext cx="11665016" cy="356467"/>
          </a:xfrm>
          <a:prstGeom prst="rect">
            <a:avLst/>
          </a:prstGeom>
          <a:ln>
            <a:noFill/>
          </a:ln>
        </p:spPr>
        <p:txBody>
          <a:bodyPr anchor="ctr"/>
          <a:lstStyle>
            <a:lvl1pPr algn="l" defTabSz="914400" rtl="0" eaLnBrk="1" latinLnBrk="0" hangingPunct="1">
              <a:lnSpc>
                <a:spcPts val="3200"/>
              </a:lnSpc>
              <a:spcBef>
                <a:spcPct val="0"/>
              </a:spcBef>
              <a:buNone/>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ts val="236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F218B"/>
                </a:solidFill>
                <a:effectLst/>
                <a:uLnTx/>
                <a:uFillTx/>
                <a:latin typeface="Calibri" panose="020F0502020204030204" pitchFamily="34" charset="0"/>
                <a:ea typeface="+mj-ea"/>
                <a:cs typeface="Calibri" panose="020F0502020204030204" pitchFamily="34" charset="0"/>
              </a:rPr>
              <a:t>Enabling reliable and efficient grid operations via regional coordination</a:t>
            </a:r>
          </a:p>
        </p:txBody>
      </p:sp>
      <p:grpSp>
        <p:nvGrpSpPr>
          <p:cNvPr id="47" name="Group 46">
            <a:extLst>
              <a:ext uri="{FF2B5EF4-FFF2-40B4-BE49-F238E27FC236}">
                <a16:creationId xmlns:a16="http://schemas.microsoft.com/office/drawing/2014/main" id="{CF584564-D606-8B46-ADD0-B69662B22D72}"/>
              </a:ext>
            </a:extLst>
          </p:cNvPr>
          <p:cNvGrpSpPr/>
          <p:nvPr/>
        </p:nvGrpSpPr>
        <p:grpSpPr>
          <a:xfrm>
            <a:off x="3287688" y="1484954"/>
            <a:ext cx="4489517" cy="3417277"/>
            <a:chOff x="743505" y="2728903"/>
            <a:chExt cx="4298462" cy="3101859"/>
          </a:xfrm>
        </p:grpSpPr>
        <p:sp>
          <p:nvSpPr>
            <p:cNvPr id="48" name="Oval 47">
              <a:extLst>
                <a:ext uri="{FF2B5EF4-FFF2-40B4-BE49-F238E27FC236}">
                  <a16:creationId xmlns:a16="http://schemas.microsoft.com/office/drawing/2014/main" id="{E1C60631-3283-2345-B793-9B0B49E8FC1C}"/>
                </a:ext>
              </a:extLst>
            </p:cNvPr>
            <p:cNvSpPr/>
            <p:nvPr/>
          </p:nvSpPr>
          <p:spPr>
            <a:xfrm>
              <a:off x="1941069" y="3759837"/>
              <a:ext cx="1938531" cy="1315394"/>
            </a:xfrm>
            <a:prstGeom prst="ellipse">
              <a:avLst/>
            </a:prstGeom>
            <a:solidFill>
              <a:schemeClr val="bg1"/>
            </a:solidFill>
            <a:ln w="127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A3A3F"/>
                  </a:solidFill>
                  <a:effectLst/>
                  <a:uLnTx/>
                  <a:uFillTx/>
                  <a:latin typeface="Arial" panose="020B0604020202020204" pitchFamily="34" charset="0"/>
                  <a:ea typeface="+mn-ea"/>
                  <a:cs typeface="Arial" panose="020B0604020202020204" pitchFamily="34" charset="0"/>
                </a:rPr>
                <a:t>5 services to TSO for EU system security, market &amp; RES integration </a:t>
              </a:r>
            </a:p>
          </p:txBody>
        </p:sp>
        <p:grpSp>
          <p:nvGrpSpPr>
            <p:cNvPr id="49" name="Group 48">
              <a:extLst>
                <a:ext uri="{FF2B5EF4-FFF2-40B4-BE49-F238E27FC236}">
                  <a16:creationId xmlns:a16="http://schemas.microsoft.com/office/drawing/2014/main" id="{F24C0729-80EA-3640-BC73-A2E2BD7A4057}"/>
                </a:ext>
              </a:extLst>
            </p:cNvPr>
            <p:cNvGrpSpPr/>
            <p:nvPr/>
          </p:nvGrpSpPr>
          <p:grpSpPr>
            <a:xfrm>
              <a:off x="743505" y="2728903"/>
              <a:ext cx="4298462" cy="3101859"/>
              <a:chOff x="4256943" y="3082061"/>
              <a:chExt cx="4298462" cy="2834929"/>
            </a:xfrm>
          </p:grpSpPr>
          <p:sp>
            <p:nvSpPr>
              <p:cNvPr id="57" name="Oval 56">
                <a:extLst>
                  <a:ext uri="{FF2B5EF4-FFF2-40B4-BE49-F238E27FC236}">
                    <a16:creationId xmlns:a16="http://schemas.microsoft.com/office/drawing/2014/main" id="{A0DB6777-44A5-0144-93CA-04D260B2AD90}"/>
                  </a:ext>
                </a:extLst>
              </p:cNvPr>
              <p:cNvSpPr/>
              <p:nvPr/>
            </p:nvSpPr>
            <p:spPr>
              <a:xfrm>
                <a:off x="5123162" y="3731508"/>
                <a:ext cx="2601222" cy="1789348"/>
              </a:xfrm>
              <a:prstGeom prst="ellipse">
                <a:avLst/>
              </a:pr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rebuchet MS"/>
                  <a:ea typeface="+mn-ea"/>
                  <a:cs typeface="+mn-cs"/>
                </a:endParaRPr>
              </a:p>
            </p:txBody>
          </p:sp>
          <p:grpSp>
            <p:nvGrpSpPr>
              <p:cNvPr id="58" name="Group 57">
                <a:extLst>
                  <a:ext uri="{FF2B5EF4-FFF2-40B4-BE49-F238E27FC236}">
                    <a16:creationId xmlns:a16="http://schemas.microsoft.com/office/drawing/2014/main" id="{11869FFD-546C-D64A-B802-7BDA1A4381C7}"/>
                  </a:ext>
                </a:extLst>
              </p:cNvPr>
              <p:cNvGrpSpPr/>
              <p:nvPr/>
            </p:nvGrpSpPr>
            <p:grpSpPr>
              <a:xfrm>
                <a:off x="4256943" y="3984738"/>
                <a:ext cx="1309749" cy="855453"/>
                <a:chOff x="4256943" y="3984738"/>
                <a:chExt cx="1309749" cy="855453"/>
              </a:xfrm>
            </p:grpSpPr>
            <p:sp>
              <p:nvSpPr>
                <p:cNvPr id="71" name="Oval 70">
                  <a:extLst>
                    <a:ext uri="{FF2B5EF4-FFF2-40B4-BE49-F238E27FC236}">
                      <a16:creationId xmlns:a16="http://schemas.microsoft.com/office/drawing/2014/main" id="{191E6600-05AF-554E-B10F-897A6A862D1C}"/>
                    </a:ext>
                  </a:extLst>
                </p:cNvPr>
                <p:cNvSpPr/>
                <p:nvPr/>
              </p:nvSpPr>
              <p:spPr>
                <a:xfrm>
                  <a:off x="4256943" y="3984738"/>
                  <a:ext cx="1309749" cy="855453"/>
                </a:xfrm>
                <a:prstGeom prst="ellipse">
                  <a:avLst/>
                </a:prstGeom>
                <a:solidFill>
                  <a:srgbClr val="983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72" name="TextBox 71">
                  <a:extLst>
                    <a:ext uri="{FF2B5EF4-FFF2-40B4-BE49-F238E27FC236}">
                      <a16:creationId xmlns:a16="http://schemas.microsoft.com/office/drawing/2014/main" id="{8C8AE11F-8210-BD4E-8DCE-134EE01F6D05}"/>
                    </a:ext>
                  </a:extLst>
                </p:cNvPr>
                <p:cNvSpPr txBox="1"/>
                <p:nvPr/>
              </p:nvSpPr>
              <p:spPr>
                <a:xfrm>
                  <a:off x="4509576" y="4144946"/>
                  <a:ext cx="815193" cy="53618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Security analysis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(CSA)</a:t>
                  </a:r>
                </a:p>
              </p:txBody>
            </p:sp>
          </p:grpSp>
          <p:grpSp>
            <p:nvGrpSpPr>
              <p:cNvPr id="59" name="Group 58">
                <a:extLst>
                  <a:ext uri="{FF2B5EF4-FFF2-40B4-BE49-F238E27FC236}">
                    <a16:creationId xmlns:a16="http://schemas.microsoft.com/office/drawing/2014/main" id="{22DA3BED-BFAF-ED4E-A941-F5C201F8DBA6}"/>
                  </a:ext>
                </a:extLst>
              </p:cNvPr>
              <p:cNvGrpSpPr/>
              <p:nvPr/>
            </p:nvGrpSpPr>
            <p:grpSpPr>
              <a:xfrm>
                <a:off x="5787176" y="3082061"/>
                <a:ext cx="1309749" cy="855453"/>
                <a:chOff x="4744374" y="2047423"/>
                <a:chExt cx="1309749" cy="855453"/>
              </a:xfrm>
              <a:solidFill>
                <a:schemeClr val="accent5">
                  <a:lumMod val="75000"/>
                </a:schemeClr>
              </a:solidFill>
            </p:grpSpPr>
            <p:sp>
              <p:nvSpPr>
                <p:cNvPr id="69" name="Oval 68">
                  <a:extLst>
                    <a:ext uri="{FF2B5EF4-FFF2-40B4-BE49-F238E27FC236}">
                      <a16:creationId xmlns:a16="http://schemas.microsoft.com/office/drawing/2014/main" id="{D3E6A9C1-7965-9A47-8603-065B10F2D4F3}"/>
                    </a:ext>
                  </a:extLst>
                </p:cNvPr>
                <p:cNvSpPr/>
                <p:nvPr/>
              </p:nvSpPr>
              <p:spPr>
                <a:xfrm>
                  <a:off x="4744374" y="2047423"/>
                  <a:ext cx="1309749" cy="8554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70" name="TextBox 69">
                  <a:extLst>
                    <a:ext uri="{FF2B5EF4-FFF2-40B4-BE49-F238E27FC236}">
                      <a16:creationId xmlns:a16="http://schemas.microsoft.com/office/drawing/2014/main" id="{C5B23361-3C13-394B-874A-74B7B5271096}"/>
                    </a:ext>
                  </a:extLst>
                </p:cNvPr>
                <p:cNvSpPr txBox="1"/>
                <p:nvPr/>
              </p:nvSpPr>
              <p:spPr>
                <a:xfrm>
                  <a:off x="4875737" y="2207055"/>
                  <a:ext cx="1047024" cy="53618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Common Grid Model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(CGM)</a:t>
                  </a:r>
                </a:p>
              </p:txBody>
            </p:sp>
          </p:grpSp>
          <p:grpSp>
            <p:nvGrpSpPr>
              <p:cNvPr id="60" name="Group 59">
                <a:extLst>
                  <a:ext uri="{FF2B5EF4-FFF2-40B4-BE49-F238E27FC236}">
                    <a16:creationId xmlns:a16="http://schemas.microsoft.com/office/drawing/2014/main" id="{4FFF6DDE-668A-0441-A54B-EA0B594A97B3}"/>
                  </a:ext>
                </a:extLst>
              </p:cNvPr>
              <p:cNvGrpSpPr/>
              <p:nvPr/>
            </p:nvGrpSpPr>
            <p:grpSpPr>
              <a:xfrm>
                <a:off x="6747218" y="5050215"/>
                <a:ext cx="1309749" cy="855453"/>
                <a:chOff x="4075641" y="4057331"/>
                <a:chExt cx="1309749" cy="855453"/>
              </a:xfrm>
              <a:solidFill>
                <a:schemeClr val="tx2">
                  <a:lumMod val="75000"/>
                  <a:lumOff val="25000"/>
                </a:schemeClr>
              </a:solidFill>
            </p:grpSpPr>
            <p:sp>
              <p:nvSpPr>
                <p:cNvPr id="67" name="Oval 66">
                  <a:extLst>
                    <a:ext uri="{FF2B5EF4-FFF2-40B4-BE49-F238E27FC236}">
                      <a16:creationId xmlns:a16="http://schemas.microsoft.com/office/drawing/2014/main" id="{1F91FBC8-B795-B140-869D-B79542B508C2}"/>
                    </a:ext>
                  </a:extLst>
                </p:cNvPr>
                <p:cNvSpPr/>
                <p:nvPr/>
              </p:nvSpPr>
              <p:spPr>
                <a:xfrm>
                  <a:off x="4075641" y="4057331"/>
                  <a:ext cx="1309749" cy="8554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68" name="TextBox 67">
                  <a:extLst>
                    <a:ext uri="{FF2B5EF4-FFF2-40B4-BE49-F238E27FC236}">
                      <a16:creationId xmlns:a16="http://schemas.microsoft.com/office/drawing/2014/main" id="{FAAD37AF-0F59-EC4B-87EF-866283C63358}"/>
                    </a:ext>
                  </a:extLst>
                </p:cNvPr>
                <p:cNvSpPr txBox="1"/>
                <p:nvPr/>
              </p:nvSpPr>
              <p:spPr>
                <a:xfrm>
                  <a:off x="4272377" y="4240202"/>
                  <a:ext cx="912847" cy="536188"/>
                </a:xfrm>
                <a:prstGeom prst="rect">
                  <a:avLst/>
                </a:prstGeom>
                <a:grp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Adequacy forecast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(STA)</a:t>
                  </a:r>
                </a:p>
              </p:txBody>
            </p:sp>
          </p:grpSp>
          <p:grpSp>
            <p:nvGrpSpPr>
              <p:cNvPr id="61" name="Group 60">
                <a:extLst>
                  <a:ext uri="{FF2B5EF4-FFF2-40B4-BE49-F238E27FC236}">
                    <a16:creationId xmlns:a16="http://schemas.microsoft.com/office/drawing/2014/main" id="{81EEFB70-6365-844D-9245-469C0AAC9A73}"/>
                  </a:ext>
                </a:extLst>
              </p:cNvPr>
              <p:cNvGrpSpPr/>
              <p:nvPr/>
            </p:nvGrpSpPr>
            <p:grpSpPr>
              <a:xfrm>
                <a:off x="7245656" y="3984739"/>
                <a:ext cx="1309749" cy="855453"/>
                <a:chOff x="4223229" y="4215572"/>
                <a:chExt cx="1309749" cy="855453"/>
              </a:xfrm>
              <a:solidFill>
                <a:srgbClr val="83C937"/>
              </a:solidFill>
            </p:grpSpPr>
            <p:sp>
              <p:nvSpPr>
                <p:cNvPr id="65" name="Oval 64">
                  <a:extLst>
                    <a:ext uri="{FF2B5EF4-FFF2-40B4-BE49-F238E27FC236}">
                      <a16:creationId xmlns:a16="http://schemas.microsoft.com/office/drawing/2014/main" id="{E0B1EC91-16E0-4841-8D6B-E6A5880438B4}"/>
                    </a:ext>
                  </a:extLst>
                </p:cNvPr>
                <p:cNvSpPr/>
                <p:nvPr/>
              </p:nvSpPr>
              <p:spPr>
                <a:xfrm>
                  <a:off x="4223229" y="4215572"/>
                  <a:ext cx="1309749" cy="8554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66" name="TextBox 65">
                  <a:extLst>
                    <a:ext uri="{FF2B5EF4-FFF2-40B4-BE49-F238E27FC236}">
                      <a16:creationId xmlns:a16="http://schemas.microsoft.com/office/drawing/2014/main" id="{E0398AF2-4C97-7040-90D3-11E88CE2A715}"/>
                    </a:ext>
                  </a:extLst>
                </p:cNvPr>
                <p:cNvSpPr txBox="1"/>
                <p:nvPr/>
              </p:nvSpPr>
              <p:spPr>
                <a:xfrm>
                  <a:off x="4335526" y="4378886"/>
                  <a:ext cx="1111295" cy="53618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Outage coordination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(OPC)</a:t>
                  </a:r>
                </a:p>
              </p:txBody>
            </p:sp>
          </p:grpSp>
          <p:grpSp>
            <p:nvGrpSpPr>
              <p:cNvPr id="62" name="Group 61">
                <a:extLst>
                  <a:ext uri="{FF2B5EF4-FFF2-40B4-BE49-F238E27FC236}">
                    <a16:creationId xmlns:a16="http://schemas.microsoft.com/office/drawing/2014/main" id="{FC92BD26-CC95-AF45-948F-57C78CA07296}"/>
                  </a:ext>
                </a:extLst>
              </p:cNvPr>
              <p:cNvGrpSpPr/>
              <p:nvPr/>
            </p:nvGrpSpPr>
            <p:grpSpPr>
              <a:xfrm>
                <a:off x="4517206" y="5050215"/>
                <a:ext cx="1309749" cy="866775"/>
                <a:chOff x="3147552" y="5846679"/>
                <a:chExt cx="1309749" cy="866775"/>
              </a:xfrm>
              <a:solidFill>
                <a:srgbClr val="CDAB42"/>
              </a:solidFill>
            </p:grpSpPr>
            <p:sp>
              <p:nvSpPr>
                <p:cNvPr id="63" name="Oval 62">
                  <a:extLst>
                    <a:ext uri="{FF2B5EF4-FFF2-40B4-BE49-F238E27FC236}">
                      <a16:creationId xmlns:a16="http://schemas.microsoft.com/office/drawing/2014/main" id="{51FA4634-0EB9-9146-8062-7FF397EEAD2C}"/>
                    </a:ext>
                  </a:extLst>
                </p:cNvPr>
                <p:cNvSpPr/>
                <p:nvPr/>
              </p:nvSpPr>
              <p:spPr>
                <a:xfrm>
                  <a:off x="3147552" y="5846679"/>
                  <a:ext cx="1309749" cy="866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64" name="TextBox 63">
                  <a:extLst>
                    <a:ext uri="{FF2B5EF4-FFF2-40B4-BE49-F238E27FC236}">
                      <a16:creationId xmlns:a16="http://schemas.microsoft.com/office/drawing/2014/main" id="{87B6DD1B-66FD-3E45-BB87-05F7995DA251}"/>
                    </a:ext>
                  </a:extLst>
                </p:cNvPr>
                <p:cNvSpPr txBox="1"/>
                <p:nvPr/>
              </p:nvSpPr>
              <p:spPr>
                <a:xfrm>
                  <a:off x="3310128" y="6011972"/>
                  <a:ext cx="984596" cy="536188"/>
                </a:xfrm>
                <a:prstGeom prst="rect">
                  <a:avLst/>
                </a:prstGeom>
                <a:grp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Capacity calculation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(CCC)</a:t>
                  </a:r>
                </a:p>
              </p:txBody>
            </p:sp>
          </p:grpSp>
        </p:grpSp>
      </p:grpSp>
      <p:sp>
        <p:nvSpPr>
          <p:cNvPr id="7" name="Rectangle 6">
            <a:extLst>
              <a:ext uri="{FF2B5EF4-FFF2-40B4-BE49-F238E27FC236}">
                <a16:creationId xmlns:a16="http://schemas.microsoft.com/office/drawing/2014/main" id="{4B5631E2-A253-AF44-B6BC-381729147808}"/>
              </a:ext>
            </a:extLst>
          </p:cNvPr>
          <p:cNvSpPr/>
          <p:nvPr/>
        </p:nvSpPr>
        <p:spPr>
          <a:xfrm>
            <a:off x="263352" y="4923397"/>
            <a:ext cx="3744416" cy="720080"/>
          </a:xfrm>
          <a:prstGeom prst="rect">
            <a:avLst/>
          </a:prstGeom>
          <a:noFill/>
          <a:ln>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What: </a:t>
            </a:r>
            <a:r>
              <a:rPr kumimoji="0" lang="en-GB" sz="1050" b="0"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calculation of available electricity transfer capacity across borders (either flow-based or net transfer capacity methodologies</a:t>
            </a:r>
          </a:p>
        </p:txBody>
      </p:sp>
      <p:sp>
        <p:nvSpPr>
          <p:cNvPr id="74" name="Rectangle 73">
            <a:extLst>
              <a:ext uri="{FF2B5EF4-FFF2-40B4-BE49-F238E27FC236}">
                <a16:creationId xmlns:a16="http://schemas.microsoft.com/office/drawing/2014/main" id="{F72D4EBF-A601-3C4E-A545-A98115B75FC2}"/>
              </a:ext>
            </a:extLst>
          </p:cNvPr>
          <p:cNvSpPr/>
          <p:nvPr/>
        </p:nvSpPr>
        <p:spPr>
          <a:xfrm>
            <a:off x="263352" y="5641426"/>
            <a:ext cx="3744416" cy="1115474"/>
          </a:xfrm>
          <a:prstGeom prst="rect">
            <a:avLst/>
          </a:prstGeom>
          <a:noFill/>
          <a:ln>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Benefits: </a:t>
            </a:r>
            <a:r>
              <a:rPr kumimoji="0" lang="en-GB" sz="105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Consideration of full grid =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1" i="1"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Accuracy</a:t>
            </a:r>
            <a:r>
              <a:rPr kumimoji="0" lang="en-GB" sz="105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more accurate calculation of available cross-border capacity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1" i="1"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Efficiency</a:t>
            </a:r>
            <a:r>
              <a:rPr kumimoji="0" lang="en-GB" sz="105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more efficient utilisation of available capacity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1" i="1"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Responsiveness</a:t>
            </a:r>
            <a:r>
              <a:rPr kumimoji="0" lang="en-GB" sz="105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greater responsiveness to system conditions</a:t>
            </a:r>
          </a:p>
        </p:txBody>
      </p:sp>
      <p:cxnSp>
        <p:nvCxnSpPr>
          <p:cNvPr id="10" name="Elbow Connector 9">
            <a:extLst>
              <a:ext uri="{FF2B5EF4-FFF2-40B4-BE49-F238E27FC236}">
                <a16:creationId xmlns:a16="http://schemas.microsoft.com/office/drawing/2014/main" id="{1122D53C-8856-E347-8D5E-059A858C332C}"/>
              </a:ext>
            </a:extLst>
          </p:cNvPr>
          <p:cNvCxnSpPr>
            <a:cxnSpLocks/>
            <a:stCxn id="63" idx="2"/>
          </p:cNvCxnSpPr>
          <p:nvPr/>
        </p:nvCxnSpPr>
        <p:spPr>
          <a:xfrm rot="10800000" flipV="1">
            <a:off x="2598353" y="4379817"/>
            <a:ext cx="961167" cy="522413"/>
          </a:xfrm>
          <a:prstGeom prst="bentConnector3">
            <a:avLst>
              <a:gd name="adj1" fmla="val 100800"/>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FAD6F15C-AD8D-5641-AA7D-641A6D4AE1EA}"/>
              </a:ext>
            </a:extLst>
          </p:cNvPr>
          <p:cNvSpPr/>
          <p:nvPr/>
        </p:nvSpPr>
        <p:spPr>
          <a:xfrm>
            <a:off x="8040216" y="3068960"/>
            <a:ext cx="3744416" cy="626060"/>
          </a:xfrm>
          <a:prstGeom prst="rect">
            <a:avLst/>
          </a:prstGeom>
          <a:noFill/>
          <a:ln>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What: </a:t>
            </a:r>
            <a:r>
              <a:rPr kumimoji="0" lang="en-GB" sz="1050" b="0"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single register of planned outages for grid assets and coordinated collaboration with respect to implications and options for outages</a:t>
            </a:r>
          </a:p>
        </p:txBody>
      </p:sp>
      <p:sp>
        <p:nvSpPr>
          <p:cNvPr id="76" name="Rectangle 75">
            <a:extLst>
              <a:ext uri="{FF2B5EF4-FFF2-40B4-BE49-F238E27FC236}">
                <a16:creationId xmlns:a16="http://schemas.microsoft.com/office/drawing/2014/main" id="{A8B30A0B-260B-F249-B943-B53363B9D001}"/>
              </a:ext>
            </a:extLst>
          </p:cNvPr>
          <p:cNvSpPr/>
          <p:nvPr/>
        </p:nvSpPr>
        <p:spPr>
          <a:xfrm>
            <a:off x="8040216" y="3695020"/>
            <a:ext cx="3744416" cy="1044826"/>
          </a:xfrm>
          <a:prstGeom prst="rect">
            <a:avLst/>
          </a:prstGeom>
          <a:noFill/>
          <a:ln>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Benefits: </a:t>
            </a:r>
            <a:r>
              <a:rPr kumimoji="0" lang="en-GB" sz="105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Systematic and coordinated approach to outages, enabling: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1" i="1"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Efficiency</a:t>
            </a:r>
            <a:r>
              <a:rPr kumimoji="0" lang="en-GB" sz="105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optimised maintenance of outages across borders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1" i="1"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Transparency</a:t>
            </a:r>
            <a:r>
              <a:rPr kumimoji="0" lang="en-GB" sz="105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identification of issues caused by incompatible outages</a:t>
            </a:r>
          </a:p>
        </p:txBody>
      </p:sp>
      <p:cxnSp>
        <p:nvCxnSpPr>
          <p:cNvPr id="77" name="Elbow Connector 76">
            <a:extLst>
              <a:ext uri="{FF2B5EF4-FFF2-40B4-BE49-F238E27FC236}">
                <a16:creationId xmlns:a16="http://schemas.microsoft.com/office/drawing/2014/main" id="{31FBC9A4-2BDB-D041-BE7C-346CC85E27E6}"/>
              </a:ext>
            </a:extLst>
          </p:cNvPr>
          <p:cNvCxnSpPr>
            <a:cxnSpLocks/>
            <a:stCxn id="65" idx="5"/>
          </p:cNvCxnSpPr>
          <p:nvPr/>
        </p:nvCxnSpPr>
        <p:spPr>
          <a:xfrm rot="16200000" flipH="1">
            <a:off x="7683261" y="3346833"/>
            <a:ext cx="250567" cy="463347"/>
          </a:xfrm>
          <a:prstGeom prst="bentConnector2">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39E4A0D8-BFB0-D34F-BC7E-3A5062CAA3FB}"/>
              </a:ext>
            </a:extLst>
          </p:cNvPr>
          <p:cNvSpPr/>
          <p:nvPr/>
        </p:nvSpPr>
        <p:spPr>
          <a:xfrm>
            <a:off x="8038196" y="5163923"/>
            <a:ext cx="3744416" cy="488585"/>
          </a:xfrm>
          <a:prstGeom prst="rect">
            <a:avLst/>
          </a:prstGeom>
          <a:solidFill>
            <a:schemeClr val="bg1"/>
          </a:solidFill>
          <a:ln>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What</a:t>
            </a:r>
            <a:r>
              <a:rPr kumimoji="0" lang="en-GB" sz="1050" b="0"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 forecast adequacy and remedial actions</a:t>
            </a:r>
          </a:p>
        </p:txBody>
      </p:sp>
      <p:sp>
        <p:nvSpPr>
          <p:cNvPr id="79" name="Rectangle 78">
            <a:extLst>
              <a:ext uri="{FF2B5EF4-FFF2-40B4-BE49-F238E27FC236}">
                <a16:creationId xmlns:a16="http://schemas.microsoft.com/office/drawing/2014/main" id="{BFA02F03-201D-D14B-94B6-C559D63FDCD5}"/>
              </a:ext>
            </a:extLst>
          </p:cNvPr>
          <p:cNvSpPr/>
          <p:nvPr/>
        </p:nvSpPr>
        <p:spPr>
          <a:xfrm>
            <a:off x="8038196" y="5652508"/>
            <a:ext cx="3744416" cy="944844"/>
          </a:xfrm>
          <a:prstGeom prst="rect">
            <a:avLst/>
          </a:prstGeom>
          <a:solidFill>
            <a:schemeClr val="bg1"/>
          </a:solidFill>
          <a:ln>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Benefits: </a:t>
            </a:r>
            <a:r>
              <a:rPr kumimoji="0" lang="en-GB" sz="105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pan-EU view of adequacy and available remedial actions: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1" i="1"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Early warning</a:t>
            </a:r>
            <a:r>
              <a:rPr kumimoji="0" lang="en-GB" sz="105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reducing risks of serious grid disruption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1" i="1"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Consistency</a:t>
            </a:r>
            <a:r>
              <a:rPr kumimoji="0" lang="en-GB" sz="105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single view of adequacy for TSOs, avoiding bilateral engagement with other TSOs  </a:t>
            </a:r>
          </a:p>
        </p:txBody>
      </p:sp>
      <p:cxnSp>
        <p:nvCxnSpPr>
          <p:cNvPr id="80" name="Elbow Connector 79">
            <a:extLst>
              <a:ext uri="{FF2B5EF4-FFF2-40B4-BE49-F238E27FC236}">
                <a16:creationId xmlns:a16="http://schemas.microsoft.com/office/drawing/2014/main" id="{B0749643-976F-2A4B-8925-059D511C92A3}"/>
              </a:ext>
            </a:extLst>
          </p:cNvPr>
          <p:cNvCxnSpPr>
            <a:cxnSpLocks/>
            <a:stCxn id="67" idx="4"/>
          </p:cNvCxnSpPr>
          <p:nvPr/>
        </p:nvCxnSpPr>
        <p:spPr>
          <a:xfrm rot="16200000" flipH="1">
            <a:off x="6851146" y="4610067"/>
            <a:ext cx="908535" cy="1465565"/>
          </a:xfrm>
          <a:prstGeom prst="bentConnector2">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CCEC000E-D65D-5044-BE85-9AE5BC175292}"/>
              </a:ext>
            </a:extLst>
          </p:cNvPr>
          <p:cNvSpPr/>
          <p:nvPr/>
        </p:nvSpPr>
        <p:spPr>
          <a:xfrm>
            <a:off x="6563173" y="871218"/>
            <a:ext cx="3744416" cy="626060"/>
          </a:xfrm>
          <a:prstGeom prst="rect">
            <a:avLst/>
          </a:prstGeom>
          <a:noFill/>
          <a:ln>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What</a:t>
            </a:r>
            <a:r>
              <a:rPr kumimoji="0" lang="en-GB" sz="1050" b="0"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 Consistent pan-European grid model, providing an hourly view of grid assets (generation, consumption, transmission)</a:t>
            </a:r>
          </a:p>
        </p:txBody>
      </p:sp>
      <p:sp>
        <p:nvSpPr>
          <p:cNvPr id="82" name="Rectangle 81">
            <a:extLst>
              <a:ext uri="{FF2B5EF4-FFF2-40B4-BE49-F238E27FC236}">
                <a16:creationId xmlns:a16="http://schemas.microsoft.com/office/drawing/2014/main" id="{B7E17F82-3607-4640-9CB5-AA78D20B142F}"/>
              </a:ext>
            </a:extLst>
          </p:cNvPr>
          <p:cNvSpPr/>
          <p:nvPr/>
        </p:nvSpPr>
        <p:spPr>
          <a:xfrm>
            <a:off x="6563173" y="1489926"/>
            <a:ext cx="3744416" cy="1044826"/>
          </a:xfrm>
          <a:prstGeom prst="rect">
            <a:avLst/>
          </a:prstGeom>
          <a:noFill/>
          <a:ln>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Benefits: </a:t>
            </a:r>
            <a:r>
              <a:rPr kumimoji="0" lang="en-GB" sz="105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single, consistent grid model per time stamp across all affected TSO jurisdictions – a critical input to accurate outcomes from the other RSC services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1" i="1"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Consistency</a:t>
            </a:r>
            <a:r>
              <a:rPr kumimoji="0" lang="en-GB" sz="105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consistent, single, transparent grid models</a:t>
            </a:r>
          </a:p>
        </p:txBody>
      </p:sp>
      <p:sp>
        <p:nvSpPr>
          <p:cNvPr id="84" name="Rectangle 83">
            <a:extLst>
              <a:ext uri="{FF2B5EF4-FFF2-40B4-BE49-F238E27FC236}">
                <a16:creationId xmlns:a16="http://schemas.microsoft.com/office/drawing/2014/main" id="{0BF6473B-7E35-8149-BC2C-B861A657481A}"/>
              </a:ext>
            </a:extLst>
          </p:cNvPr>
          <p:cNvSpPr/>
          <p:nvPr/>
        </p:nvSpPr>
        <p:spPr>
          <a:xfrm>
            <a:off x="236800" y="948504"/>
            <a:ext cx="3744416" cy="626060"/>
          </a:xfrm>
          <a:prstGeom prst="rect">
            <a:avLst/>
          </a:prstGeom>
          <a:noFill/>
          <a:ln>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What</a:t>
            </a:r>
            <a:r>
              <a:rPr kumimoji="0" lang="en-GB" sz="1050" b="0"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 Identify risks to operational security in the vicinity of borders and identify efficient remedial actions as recommendations to affected TSOs</a:t>
            </a:r>
          </a:p>
        </p:txBody>
      </p:sp>
      <p:sp>
        <p:nvSpPr>
          <p:cNvPr id="85" name="Rectangle 84">
            <a:extLst>
              <a:ext uri="{FF2B5EF4-FFF2-40B4-BE49-F238E27FC236}">
                <a16:creationId xmlns:a16="http://schemas.microsoft.com/office/drawing/2014/main" id="{64DB8865-EC31-C34E-9FAC-7290A6C7C81F}"/>
              </a:ext>
            </a:extLst>
          </p:cNvPr>
          <p:cNvSpPr/>
          <p:nvPr/>
        </p:nvSpPr>
        <p:spPr>
          <a:xfrm>
            <a:off x="236800" y="1574563"/>
            <a:ext cx="3744416" cy="1074827"/>
          </a:xfrm>
          <a:prstGeom prst="rect">
            <a:avLst/>
          </a:prstGeom>
          <a:noFill/>
          <a:ln>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Benefits: </a:t>
            </a:r>
            <a:r>
              <a:rPr kumimoji="0" lang="en-GB" sz="105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Identification of operational security risks across all participating TSOs and identification of the most efficient  remedial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1" i="1"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Risk identification</a:t>
            </a:r>
            <a:r>
              <a:rPr kumimoji="0" lang="en-GB" sz="105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operational security risk notification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1" i="1"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Efficiency</a:t>
            </a:r>
            <a:r>
              <a:rPr kumimoji="0" lang="en-GB" sz="105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identification of efficient and cost effective  remedial actions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cxnSp>
        <p:nvCxnSpPr>
          <p:cNvPr id="86" name="Elbow Connector 85">
            <a:extLst>
              <a:ext uri="{FF2B5EF4-FFF2-40B4-BE49-F238E27FC236}">
                <a16:creationId xmlns:a16="http://schemas.microsoft.com/office/drawing/2014/main" id="{0BFD733A-5758-4241-A6B0-150EAA258824}"/>
              </a:ext>
            </a:extLst>
          </p:cNvPr>
          <p:cNvCxnSpPr>
            <a:cxnSpLocks/>
          </p:cNvCxnSpPr>
          <p:nvPr/>
        </p:nvCxnSpPr>
        <p:spPr>
          <a:xfrm rot="10800000">
            <a:off x="2161678" y="2649392"/>
            <a:ext cx="1178680" cy="595751"/>
          </a:xfrm>
          <a:prstGeom prst="bentConnector2">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9" name="Elbow Connector 88">
            <a:extLst>
              <a:ext uri="{FF2B5EF4-FFF2-40B4-BE49-F238E27FC236}">
                <a16:creationId xmlns:a16="http://schemas.microsoft.com/office/drawing/2014/main" id="{40F5A68D-7BED-0740-94AA-83F54E8DB9AA}"/>
              </a:ext>
            </a:extLst>
          </p:cNvPr>
          <p:cNvCxnSpPr>
            <a:cxnSpLocks/>
            <a:stCxn id="69" idx="0"/>
          </p:cNvCxnSpPr>
          <p:nvPr/>
        </p:nvCxnSpPr>
        <p:spPr>
          <a:xfrm rot="5400000" flipH="1" flipV="1">
            <a:off x="5824803" y="783229"/>
            <a:ext cx="446840" cy="956610"/>
          </a:xfrm>
          <a:prstGeom prst="bentConnector2">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1530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toy&#10;&#10;Description automatically generated">
            <a:extLst>
              <a:ext uri="{FF2B5EF4-FFF2-40B4-BE49-F238E27FC236}">
                <a16:creationId xmlns:a16="http://schemas.microsoft.com/office/drawing/2014/main" id="{2A34E44E-12EC-124B-9142-4C41FBFE60BF}"/>
              </a:ext>
            </a:extLst>
          </p:cNvPr>
          <p:cNvPicPr>
            <a:picLocks noChangeAspect="1"/>
          </p:cNvPicPr>
          <p:nvPr/>
        </p:nvPicPr>
        <p:blipFill rotWithShape="1">
          <a:blip r:embed="rId3">
            <a:extLst>
              <a:ext uri="{28A0092B-C50C-407E-A947-70E740481C1C}">
                <a14:useLocalDpi xmlns:a14="http://schemas.microsoft.com/office/drawing/2010/main" val="0"/>
              </a:ext>
            </a:extLst>
          </a:blip>
          <a:srcRect t="4510"/>
          <a:stretch/>
        </p:blipFill>
        <p:spPr>
          <a:xfrm>
            <a:off x="5375920" y="0"/>
            <a:ext cx="5112568" cy="3483904"/>
          </a:xfrm>
          <a:prstGeom prst="rect">
            <a:avLst/>
          </a:prstGeom>
        </p:spPr>
      </p:pic>
      <p:sp>
        <p:nvSpPr>
          <p:cNvPr id="25" name="Triangle 24">
            <a:extLst>
              <a:ext uri="{FF2B5EF4-FFF2-40B4-BE49-F238E27FC236}">
                <a16:creationId xmlns:a16="http://schemas.microsoft.com/office/drawing/2014/main" id="{B2308BB6-0AD8-C449-A2B9-77B432EF16A7}"/>
              </a:ext>
            </a:extLst>
          </p:cNvPr>
          <p:cNvSpPr/>
          <p:nvPr/>
        </p:nvSpPr>
        <p:spPr>
          <a:xfrm>
            <a:off x="1991544" y="2348880"/>
            <a:ext cx="12072664" cy="3648461"/>
          </a:xfrm>
          <a:prstGeom prst="triangle">
            <a:avLst/>
          </a:prstGeom>
          <a:gradFill flip="none" rotWithShape="1">
            <a:gsLst>
              <a:gs pos="21000">
                <a:schemeClr val="bg1">
                  <a:lumMod val="7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26" name="TextBox 25">
            <a:extLst>
              <a:ext uri="{FF2B5EF4-FFF2-40B4-BE49-F238E27FC236}">
                <a16:creationId xmlns:a16="http://schemas.microsoft.com/office/drawing/2014/main" id="{20B2C0BF-E0C4-EC4F-B93A-5CB4D1F677F4}"/>
              </a:ext>
            </a:extLst>
          </p:cNvPr>
          <p:cNvSpPr txBox="1"/>
          <p:nvPr/>
        </p:nvSpPr>
        <p:spPr>
          <a:xfrm>
            <a:off x="6397295" y="2780928"/>
            <a:ext cx="3141825" cy="1027974"/>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A3A3F"/>
                </a:solidFill>
                <a:effectLst/>
                <a:uLnTx/>
                <a:uFillTx/>
                <a:latin typeface="Trebuchet MS"/>
                <a:ea typeface="+mn-ea"/>
                <a:cs typeface="+mn-cs"/>
              </a:rPr>
              <a:t>Grid Operations </a:t>
            </a:r>
            <a:br>
              <a:rPr kumimoji="0" lang="en-GB" sz="1600" b="0" i="0" u="none" strike="noStrike" kern="1200" cap="none" spc="0" normalizeH="0" baseline="0" noProof="0" dirty="0">
                <a:ln>
                  <a:noFill/>
                </a:ln>
                <a:solidFill>
                  <a:srgbClr val="3A3A3F"/>
                </a:solidFill>
                <a:effectLst/>
                <a:uLnTx/>
                <a:uFillTx/>
                <a:latin typeface="Trebuchet MS"/>
                <a:ea typeface="+mn-ea"/>
                <a:cs typeface="+mn-cs"/>
              </a:rPr>
            </a:br>
            <a:r>
              <a:rPr kumimoji="0" lang="en-GB" sz="1600" b="0" i="0" u="none" strike="noStrike" kern="1200" cap="none" spc="0" normalizeH="0" baseline="0" noProof="0" dirty="0">
                <a:ln>
                  <a:noFill/>
                </a:ln>
                <a:solidFill>
                  <a:srgbClr val="3A3A3F"/>
                </a:solidFill>
                <a:effectLst/>
                <a:uLnTx/>
                <a:uFillTx/>
                <a:latin typeface="Trebuchet MS"/>
                <a:ea typeface="+mn-ea"/>
                <a:cs typeface="+mn-cs"/>
              </a:rPr>
              <a:t>relies on</a:t>
            </a:r>
            <a:r>
              <a:rPr kumimoji="0" lang="en-GB" sz="2000" b="0" i="0" u="none" strike="noStrike" kern="1200" cap="none" spc="0" normalizeH="0" baseline="0" noProof="0" dirty="0">
                <a:ln>
                  <a:noFill/>
                </a:ln>
                <a:solidFill>
                  <a:srgbClr val="3A3A3F"/>
                </a:solidFill>
                <a:effectLst/>
                <a:uLnTx/>
                <a:uFillTx/>
                <a:latin typeface="Trebuchet MS"/>
                <a:ea typeface="+mn-ea"/>
                <a:cs typeface="+mn-cs"/>
              </a:rPr>
              <a:t> </a:t>
            </a:r>
            <a:br>
              <a:rPr kumimoji="0" lang="en-GB" sz="2000" b="0" i="0" u="none" strike="noStrike" kern="1200" cap="none" spc="0" normalizeH="0" baseline="0" noProof="0" dirty="0">
                <a:ln>
                  <a:noFill/>
                </a:ln>
                <a:solidFill>
                  <a:srgbClr val="3A3A3F"/>
                </a:solidFill>
                <a:effectLst/>
                <a:uLnTx/>
                <a:uFillTx/>
                <a:latin typeface="Trebuchet MS"/>
                <a:ea typeface="+mn-ea"/>
                <a:cs typeface="+mn-cs"/>
              </a:rPr>
            </a:br>
            <a:r>
              <a:rPr kumimoji="0" lang="en-GB" sz="2000" b="1" i="0" u="none" strike="noStrike" kern="1200" cap="none" spc="0" normalizeH="0" baseline="0" noProof="0" dirty="0">
                <a:ln>
                  <a:noFill/>
                </a:ln>
                <a:solidFill>
                  <a:srgbClr val="3A3A3F"/>
                </a:solidFill>
                <a:effectLst/>
                <a:uLnTx/>
                <a:uFillTx/>
                <a:latin typeface="Trebuchet MS"/>
                <a:ea typeface="+mn-ea"/>
                <a:cs typeface="+mn-cs"/>
              </a:rPr>
              <a:t>Cross-border Operational Planning</a:t>
            </a:r>
          </a:p>
        </p:txBody>
      </p:sp>
      <p:sp>
        <p:nvSpPr>
          <p:cNvPr id="27" name="Rechteck 12">
            <a:extLst>
              <a:ext uri="{FF2B5EF4-FFF2-40B4-BE49-F238E27FC236}">
                <a16:creationId xmlns:a16="http://schemas.microsoft.com/office/drawing/2014/main" id="{58A30543-44C6-F64B-9389-63EF5D43130A}"/>
              </a:ext>
            </a:extLst>
          </p:cNvPr>
          <p:cNvSpPr/>
          <p:nvPr/>
        </p:nvSpPr>
        <p:spPr>
          <a:xfrm>
            <a:off x="3609784" y="3830452"/>
            <a:ext cx="2002961" cy="93714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wrap="square" lIns="144000" tIns="144000" rIns="144000" bIns="14400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Trebuchet MS"/>
                <a:ea typeface="+mn-ea"/>
                <a:cs typeface="+mn-cs"/>
              </a:rPr>
              <a:t>Coordinated Security Analysis (CSA)</a:t>
            </a:r>
          </a:p>
        </p:txBody>
      </p:sp>
      <p:sp>
        <p:nvSpPr>
          <p:cNvPr id="28" name="Rechteck 13">
            <a:extLst>
              <a:ext uri="{FF2B5EF4-FFF2-40B4-BE49-F238E27FC236}">
                <a16:creationId xmlns:a16="http://schemas.microsoft.com/office/drawing/2014/main" id="{DBFB5D70-0ECB-A446-B372-E0FD5CAEB0D9}"/>
              </a:ext>
            </a:extLst>
          </p:cNvPr>
          <p:cNvSpPr/>
          <p:nvPr/>
        </p:nvSpPr>
        <p:spPr>
          <a:xfrm>
            <a:off x="7718654" y="3830452"/>
            <a:ext cx="2002961" cy="93714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wrap="square" lIns="144000" tIns="144000" rIns="144000" bIns="14400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Trebuchet MS"/>
                <a:ea typeface="+mn-ea"/>
                <a:cs typeface="+mn-cs"/>
              </a:rPr>
              <a:t>Outage Planning Coordination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Trebuchet MS"/>
                <a:ea typeface="+mn-ea"/>
                <a:cs typeface="+mn-cs"/>
              </a:rPr>
              <a:t>(OPC)</a:t>
            </a:r>
          </a:p>
        </p:txBody>
      </p:sp>
      <p:sp>
        <p:nvSpPr>
          <p:cNvPr id="29" name="Rechteck 15">
            <a:extLst>
              <a:ext uri="{FF2B5EF4-FFF2-40B4-BE49-F238E27FC236}">
                <a16:creationId xmlns:a16="http://schemas.microsoft.com/office/drawing/2014/main" id="{F78A0D0B-4128-E243-97D5-186A34D73E2C}"/>
              </a:ext>
            </a:extLst>
          </p:cNvPr>
          <p:cNvSpPr/>
          <p:nvPr/>
        </p:nvSpPr>
        <p:spPr>
          <a:xfrm>
            <a:off x="5672596" y="3830452"/>
            <a:ext cx="2002961" cy="93714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wrap="square" lIns="144000" tIns="144000" rIns="144000" bIns="14400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Trebuchet MS"/>
                <a:ea typeface="+mn-ea"/>
                <a:cs typeface="+mn-cs"/>
              </a:rPr>
              <a:t>Coordinated Capacity Calculation (CC)</a:t>
            </a:r>
          </a:p>
        </p:txBody>
      </p:sp>
      <p:sp>
        <p:nvSpPr>
          <p:cNvPr id="30" name="Rechteck 17">
            <a:extLst>
              <a:ext uri="{FF2B5EF4-FFF2-40B4-BE49-F238E27FC236}">
                <a16:creationId xmlns:a16="http://schemas.microsoft.com/office/drawing/2014/main" id="{0D39D143-3814-1347-B2A4-2DB91FD3A81D}"/>
              </a:ext>
            </a:extLst>
          </p:cNvPr>
          <p:cNvSpPr/>
          <p:nvPr/>
        </p:nvSpPr>
        <p:spPr>
          <a:xfrm>
            <a:off x="9768663" y="3825335"/>
            <a:ext cx="2002961" cy="93714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wrap="square" lIns="144000" tIns="144000" rIns="144000" bIns="14400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Trebuchet MS"/>
                <a:ea typeface="+mn-ea"/>
                <a:cs typeface="+mn-cs"/>
              </a:rPr>
              <a:t>Short and Medium Term Adequacy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Trebuchet MS"/>
                <a:ea typeface="+mn-ea"/>
                <a:cs typeface="+mn-cs"/>
              </a:rPr>
              <a:t>(STA)</a:t>
            </a:r>
            <a:endParaRPr kumimoji="0" lang="en-GB"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32" name="Up Arrow 31">
            <a:extLst>
              <a:ext uri="{FF2B5EF4-FFF2-40B4-BE49-F238E27FC236}">
                <a16:creationId xmlns:a16="http://schemas.microsoft.com/office/drawing/2014/main" id="{A6C192EC-8A7F-2D49-B021-857C16401C59}"/>
              </a:ext>
            </a:extLst>
          </p:cNvPr>
          <p:cNvSpPr/>
          <p:nvPr/>
        </p:nvSpPr>
        <p:spPr>
          <a:xfrm>
            <a:off x="4296444" y="4696830"/>
            <a:ext cx="360040" cy="214466"/>
          </a:xfrm>
          <a:prstGeom prst="upArrow">
            <a:avLst>
              <a:gd name="adj1" fmla="val 50000"/>
              <a:gd name="adj2" fmla="val 7308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33" name="Up Arrow 32">
            <a:extLst>
              <a:ext uri="{FF2B5EF4-FFF2-40B4-BE49-F238E27FC236}">
                <a16:creationId xmlns:a16="http://schemas.microsoft.com/office/drawing/2014/main" id="{08A54469-0C82-5046-A991-2E43B34871CF}"/>
              </a:ext>
            </a:extLst>
          </p:cNvPr>
          <p:cNvSpPr/>
          <p:nvPr/>
        </p:nvSpPr>
        <p:spPr>
          <a:xfrm>
            <a:off x="6312024" y="4700658"/>
            <a:ext cx="360040" cy="214466"/>
          </a:xfrm>
          <a:prstGeom prst="upArrow">
            <a:avLst>
              <a:gd name="adj1" fmla="val 50000"/>
              <a:gd name="adj2" fmla="val 7308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34" name="Up Arrow 33">
            <a:extLst>
              <a:ext uri="{FF2B5EF4-FFF2-40B4-BE49-F238E27FC236}">
                <a16:creationId xmlns:a16="http://schemas.microsoft.com/office/drawing/2014/main" id="{C8D85B5C-BE3D-9B4A-83DF-4B920AB53F32}"/>
              </a:ext>
            </a:extLst>
          </p:cNvPr>
          <p:cNvSpPr/>
          <p:nvPr/>
        </p:nvSpPr>
        <p:spPr>
          <a:xfrm>
            <a:off x="8400256" y="4690518"/>
            <a:ext cx="360040" cy="214466"/>
          </a:xfrm>
          <a:prstGeom prst="upArrow">
            <a:avLst>
              <a:gd name="adj1" fmla="val 50000"/>
              <a:gd name="adj2" fmla="val 7308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35" name="Up Arrow 34">
            <a:extLst>
              <a:ext uri="{FF2B5EF4-FFF2-40B4-BE49-F238E27FC236}">
                <a16:creationId xmlns:a16="http://schemas.microsoft.com/office/drawing/2014/main" id="{E621DBDF-89A3-F54A-84CD-3F4BAABCE111}"/>
              </a:ext>
            </a:extLst>
          </p:cNvPr>
          <p:cNvSpPr/>
          <p:nvPr/>
        </p:nvSpPr>
        <p:spPr>
          <a:xfrm>
            <a:off x="10389340" y="4689165"/>
            <a:ext cx="360040" cy="214466"/>
          </a:xfrm>
          <a:prstGeom prst="upArrow">
            <a:avLst>
              <a:gd name="adj1" fmla="val 50000"/>
              <a:gd name="adj2" fmla="val 7308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37" name="Rechteck 13">
            <a:extLst>
              <a:ext uri="{FF2B5EF4-FFF2-40B4-BE49-F238E27FC236}">
                <a16:creationId xmlns:a16="http://schemas.microsoft.com/office/drawing/2014/main" id="{6F460975-54E2-174D-823B-8ABB7CA28769}"/>
              </a:ext>
            </a:extLst>
          </p:cNvPr>
          <p:cNvSpPr/>
          <p:nvPr/>
        </p:nvSpPr>
        <p:spPr>
          <a:xfrm>
            <a:off x="3609784" y="5737793"/>
            <a:ext cx="8174848" cy="5062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lIns="144000" tIns="144000" rIns="144000" bIns="14400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Trebuchet MS"/>
                <a:ea typeface="+mn-ea"/>
                <a:cs typeface="+mn-cs"/>
              </a:rPr>
              <a:t>Operational Planning Data Environment (OPDE)</a:t>
            </a:r>
          </a:p>
        </p:txBody>
      </p:sp>
      <p:sp>
        <p:nvSpPr>
          <p:cNvPr id="39" name="Up Arrow 38">
            <a:extLst>
              <a:ext uri="{FF2B5EF4-FFF2-40B4-BE49-F238E27FC236}">
                <a16:creationId xmlns:a16="http://schemas.microsoft.com/office/drawing/2014/main" id="{98591ABC-E142-DA40-AAC1-74F9FAFD07D1}"/>
              </a:ext>
            </a:extLst>
          </p:cNvPr>
          <p:cNvSpPr/>
          <p:nvPr/>
        </p:nvSpPr>
        <p:spPr>
          <a:xfrm>
            <a:off x="4323584" y="5488406"/>
            <a:ext cx="360040" cy="214466"/>
          </a:xfrm>
          <a:prstGeom prst="upArrow">
            <a:avLst>
              <a:gd name="adj1" fmla="val 50000"/>
              <a:gd name="adj2" fmla="val 730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40" name="Up Arrow 39">
            <a:extLst>
              <a:ext uri="{FF2B5EF4-FFF2-40B4-BE49-F238E27FC236}">
                <a16:creationId xmlns:a16="http://schemas.microsoft.com/office/drawing/2014/main" id="{6C89DA8D-7F55-8644-83A6-340F8FBA73ED}"/>
              </a:ext>
            </a:extLst>
          </p:cNvPr>
          <p:cNvSpPr/>
          <p:nvPr/>
        </p:nvSpPr>
        <p:spPr>
          <a:xfrm>
            <a:off x="6339164" y="5492234"/>
            <a:ext cx="360040" cy="214466"/>
          </a:xfrm>
          <a:prstGeom prst="upArrow">
            <a:avLst>
              <a:gd name="adj1" fmla="val 50000"/>
              <a:gd name="adj2" fmla="val 730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41" name="Up Arrow 40">
            <a:extLst>
              <a:ext uri="{FF2B5EF4-FFF2-40B4-BE49-F238E27FC236}">
                <a16:creationId xmlns:a16="http://schemas.microsoft.com/office/drawing/2014/main" id="{0F6F0B1B-78E4-F744-B3A9-EF800DDFB358}"/>
              </a:ext>
            </a:extLst>
          </p:cNvPr>
          <p:cNvSpPr/>
          <p:nvPr/>
        </p:nvSpPr>
        <p:spPr>
          <a:xfrm>
            <a:off x="8427396" y="5482094"/>
            <a:ext cx="360040" cy="214466"/>
          </a:xfrm>
          <a:prstGeom prst="upArrow">
            <a:avLst>
              <a:gd name="adj1" fmla="val 50000"/>
              <a:gd name="adj2" fmla="val 730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42" name="Up Arrow 41">
            <a:extLst>
              <a:ext uri="{FF2B5EF4-FFF2-40B4-BE49-F238E27FC236}">
                <a16:creationId xmlns:a16="http://schemas.microsoft.com/office/drawing/2014/main" id="{C87A8F6F-1C54-3A41-92D6-76AE4B5F220F}"/>
              </a:ext>
            </a:extLst>
          </p:cNvPr>
          <p:cNvSpPr/>
          <p:nvPr/>
        </p:nvSpPr>
        <p:spPr>
          <a:xfrm>
            <a:off x="10416480" y="5480741"/>
            <a:ext cx="360040" cy="214466"/>
          </a:xfrm>
          <a:prstGeom prst="upArrow">
            <a:avLst>
              <a:gd name="adj1" fmla="val 50000"/>
              <a:gd name="adj2" fmla="val 730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45" name="Up Arrow 44">
            <a:extLst>
              <a:ext uri="{FF2B5EF4-FFF2-40B4-BE49-F238E27FC236}">
                <a16:creationId xmlns:a16="http://schemas.microsoft.com/office/drawing/2014/main" id="{34B24086-14C9-474A-B8DB-CD89D69913B3}"/>
              </a:ext>
            </a:extLst>
          </p:cNvPr>
          <p:cNvSpPr/>
          <p:nvPr/>
        </p:nvSpPr>
        <p:spPr>
          <a:xfrm>
            <a:off x="4732928" y="4690315"/>
            <a:ext cx="360040" cy="994805"/>
          </a:xfrm>
          <a:prstGeom prst="upArrow">
            <a:avLst>
              <a:gd name="adj1" fmla="val 50000"/>
              <a:gd name="adj2" fmla="val 4237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46" name="Up Arrow 45">
            <a:extLst>
              <a:ext uri="{FF2B5EF4-FFF2-40B4-BE49-F238E27FC236}">
                <a16:creationId xmlns:a16="http://schemas.microsoft.com/office/drawing/2014/main" id="{7A762801-0A46-984C-B9E9-20E21497BAB1}"/>
              </a:ext>
            </a:extLst>
          </p:cNvPr>
          <p:cNvSpPr/>
          <p:nvPr/>
        </p:nvSpPr>
        <p:spPr>
          <a:xfrm>
            <a:off x="6748508" y="4708071"/>
            <a:ext cx="360040" cy="994805"/>
          </a:xfrm>
          <a:prstGeom prst="upArrow">
            <a:avLst>
              <a:gd name="adj1" fmla="val 50000"/>
              <a:gd name="adj2" fmla="val 4001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47" name="Up Arrow 46">
            <a:extLst>
              <a:ext uri="{FF2B5EF4-FFF2-40B4-BE49-F238E27FC236}">
                <a16:creationId xmlns:a16="http://schemas.microsoft.com/office/drawing/2014/main" id="{13D5C628-F292-534A-8CA3-1C5F9824254B}"/>
              </a:ext>
            </a:extLst>
          </p:cNvPr>
          <p:cNvSpPr/>
          <p:nvPr/>
        </p:nvSpPr>
        <p:spPr>
          <a:xfrm>
            <a:off x="8836740" y="4673185"/>
            <a:ext cx="360040" cy="994805"/>
          </a:xfrm>
          <a:prstGeom prst="upArrow">
            <a:avLst>
              <a:gd name="adj1" fmla="val 50000"/>
              <a:gd name="adj2" fmla="val 4946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48" name="Up Arrow 47">
            <a:extLst>
              <a:ext uri="{FF2B5EF4-FFF2-40B4-BE49-F238E27FC236}">
                <a16:creationId xmlns:a16="http://schemas.microsoft.com/office/drawing/2014/main" id="{12EFEDC7-FE97-2B4C-8F16-929B301EC9DD}"/>
              </a:ext>
            </a:extLst>
          </p:cNvPr>
          <p:cNvSpPr/>
          <p:nvPr/>
        </p:nvSpPr>
        <p:spPr>
          <a:xfrm>
            <a:off x="10848528" y="4673185"/>
            <a:ext cx="360040" cy="994805"/>
          </a:xfrm>
          <a:prstGeom prst="upArrow">
            <a:avLst>
              <a:gd name="adj1" fmla="val 50000"/>
              <a:gd name="adj2" fmla="val 5182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50" name="Rechteck 13">
            <a:extLst>
              <a:ext uri="{FF2B5EF4-FFF2-40B4-BE49-F238E27FC236}">
                <a16:creationId xmlns:a16="http://schemas.microsoft.com/office/drawing/2014/main" id="{F2D2E117-FA11-1C41-89CC-E28DB0F1D4F2}"/>
              </a:ext>
            </a:extLst>
          </p:cNvPr>
          <p:cNvSpPr/>
          <p:nvPr/>
        </p:nvSpPr>
        <p:spPr>
          <a:xfrm>
            <a:off x="3609784" y="4945705"/>
            <a:ext cx="8174848" cy="50625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lIns="144000" tIns="144000" rIns="144000" bIns="14400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Trebuchet MS"/>
                <a:ea typeface="+mn-ea"/>
                <a:cs typeface="+mn-cs"/>
              </a:rPr>
              <a:t>Common Grid Model (CGM)</a:t>
            </a:r>
          </a:p>
        </p:txBody>
      </p:sp>
      <p:sp>
        <p:nvSpPr>
          <p:cNvPr id="51" name="TextBox 50">
            <a:extLst>
              <a:ext uri="{FF2B5EF4-FFF2-40B4-BE49-F238E27FC236}">
                <a16:creationId xmlns:a16="http://schemas.microsoft.com/office/drawing/2014/main" id="{D417D188-29F8-0A4E-ACDD-DBA7E9AE7F33}"/>
              </a:ext>
            </a:extLst>
          </p:cNvPr>
          <p:cNvSpPr txBox="1"/>
          <p:nvPr/>
        </p:nvSpPr>
        <p:spPr>
          <a:xfrm>
            <a:off x="407368" y="4124928"/>
            <a:ext cx="209708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3A3A3F"/>
                </a:solidFill>
                <a:effectLst/>
                <a:uLnTx/>
                <a:uFillTx/>
                <a:latin typeface="Trebuchet MS"/>
                <a:ea typeface="+mn-ea"/>
                <a:cs typeface="+mn-cs"/>
              </a:rPr>
              <a:t>Regional coordination processes</a:t>
            </a:r>
          </a:p>
        </p:txBody>
      </p:sp>
      <p:sp>
        <p:nvSpPr>
          <p:cNvPr id="52" name="TextBox 51">
            <a:extLst>
              <a:ext uri="{FF2B5EF4-FFF2-40B4-BE49-F238E27FC236}">
                <a16:creationId xmlns:a16="http://schemas.microsoft.com/office/drawing/2014/main" id="{AA30D05C-65F2-104D-8687-69EE9FA6318D}"/>
              </a:ext>
            </a:extLst>
          </p:cNvPr>
          <p:cNvSpPr txBox="1"/>
          <p:nvPr/>
        </p:nvSpPr>
        <p:spPr>
          <a:xfrm>
            <a:off x="407368" y="4943863"/>
            <a:ext cx="297349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3A3A3F"/>
                </a:solidFill>
                <a:effectLst/>
                <a:uLnTx/>
                <a:uFillTx/>
                <a:latin typeface="Trebuchet MS"/>
                <a:ea typeface="+mn-ea"/>
                <a:cs typeface="+mn-cs"/>
              </a:rPr>
              <a:t>Common and shared </a:t>
            </a:r>
            <a:br>
              <a:rPr kumimoji="0" lang="en-GB" sz="1400" b="1" i="0" u="none" strike="noStrike" kern="1200" cap="none" spc="0" normalizeH="0" baseline="0" noProof="0">
                <a:ln>
                  <a:noFill/>
                </a:ln>
                <a:solidFill>
                  <a:srgbClr val="3A3A3F"/>
                </a:solidFill>
                <a:effectLst/>
                <a:uLnTx/>
                <a:uFillTx/>
                <a:latin typeface="Trebuchet MS"/>
                <a:ea typeface="+mn-ea"/>
                <a:cs typeface="+mn-cs"/>
              </a:rPr>
            </a:br>
            <a:r>
              <a:rPr kumimoji="0" lang="en-GB" sz="1400" b="1" i="0" u="none" strike="noStrike" kern="1200" cap="none" spc="0" normalizeH="0" baseline="0" noProof="0">
                <a:ln>
                  <a:noFill/>
                </a:ln>
                <a:solidFill>
                  <a:srgbClr val="3A3A3F"/>
                </a:solidFill>
                <a:effectLst/>
                <a:uLnTx/>
                <a:uFillTx/>
                <a:latin typeface="Trebuchet MS"/>
                <a:ea typeface="+mn-ea"/>
                <a:cs typeface="+mn-cs"/>
              </a:rPr>
              <a:t>planning data</a:t>
            </a:r>
          </a:p>
        </p:txBody>
      </p:sp>
      <p:sp>
        <p:nvSpPr>
          <p:cNvPr id="53" name="TextBox 52">
            <a:extLst>
              <a:ext uri="{FF2B5EF4-FFF2-40B4-BE49-F238E27FC236}">
                <a16:creationId xmlns:a16="http://schemas.microsoft.com/office/drawing/2014/main" id="{BABB6FD7-0B7E-BF40-A29A-814EA7750114}"/>
              </a:ext>
            </a:extLst>
          </p:cNvPr>
          <p:cNvSpPr txBox="1"/>
          <p:nvPr/>
        </p:nvSpPr>
        <p:spPr>
          <a:xfrm>
            <a:off x="391366" y="5776452"/>
            <a:ext cx="308361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3A3A3F"/>
                </a:solidFill>
                <a:effectLst/>
                <a:uLnTx/>
                <a:uFillTx/>
                <a:latin typeface="Trebuchet MS"/>
                <a:ea typeface="+mn-ea"/>
                <a:cs typeface="+mn-cs"/>
              </a:rPr>
              <a:t>Digital infrastructure for pan-European data exchange &amp; storage</a:t>
            </a:r>
          </a:p>
        </p:txBody>
      </p:sp>
      <p:sp>
        <p:nvSpPr>
          <p:cNvPr id="54" name="TextBox 53">
            <a:extLst>
              <a:ext uri="{FF2B5EF4-FFF2-40B4-BE49-F238E27FC236}">
                <a16:creationId xmlns:a16="http://schemas.microsoft.com/office/drawing/2014/main" id="{973103DA-2800-EC4D-8318-CFC195F11076}"/>
              </a:ext>
            </a:extLst>
          </p:cNvPr>
          <p:cNvSpPr txBox="1"/>
          <p:nvPr/>
        </p:nvSpPr>
        <p:spPr>
          <a:xfrm>
            <a:off x="407368" y="4648148"/>
            <a:ext cx="297349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3A3A3F">
                    <a:lumMod val="40000"/>
                    <a:lumOff val="60000"/>
                  </a:srgbClr>
                </a:solidFill>
                <a:effectLst/>
                <a:uLnTx/>
                <a:uFillTx/>
                <a:latin typeface="Trebuchet MS"/>
                <a:ea typeface="+mn-ea"/>
                <a:cs typeface="+mn-cs"/>
              </a:rPr>
              <a:t>ENABLED BY</a:t>
            </a:r>
          </a:p>
        </p:txBody>
      </p:sp>
      <p:sp>
        <p:nvSpPr>
          <p:cNvPr id="55" name="Rectangle 54">
            <a:extLst>
              <a:ext uri="{FF2B5EF4-FFF2-40B4-BE49-F238E27FC236}">
                <a16:creationId xmlns:a16="http://schemas.microsoft.com/office/drawing/2014/main" id="{821D318D-98A2-9747-B98C-8460AA0D2D05}"/>
              </a:ext>
            </a:extLst>
          </p:cNvPr>
          <p:cNvSpPr/>
          <p:nvPr/>
        </p:nvSpPr>
        <p:spPr>
          <a:xfrm>
            <a:off x="12000656" y="3933056"/>
            <a:ext cx="191344" cy="2736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56" name="TextBox 55">
            <a:extLst>
              <a:ext uri="{FF2B5EF4-FFF2-40B4-BE49-F238E27FC236}">
                <a16:creationId xmlns:a16="http://schemas.microsoft.com/office/drawing/2014/main" id="{9844FD91-C272-B044-B7AB-D7057712C70F}"/>
              </a:ext>
            </a:extLst>
          </p:cNvPr>
          <p:cNvSpPr txBox="1"/>
          <p:nvPr/>
        </p:nvSpPr>
        <p:spPr>
          <a:xfrm>
            <a:off x="407368" y="5489633"/>
            <a:ext cx="297349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3A3A3F">
                    <a:lumMod val="40000"/>
                    <a:lumOff val="60000"/>
                  </a:srgbClr>
                </a:solidFill>
                <a:effectLst/>
                <a:uLnTx/>
                <a:uFillTx/>
                <a:latin typeface="Trebuchet MS"/>
                <a:ea typeface="+mn-ea"/>
                <a:cs typeface="+mn-cs"/>
              </a:rPr>
              <a:t>SHARED AND ACCESSED THROUGH</a:t>
            </a:r>
          </a:p>
        </p:txBody>
      </p:sp>
      <p:sp>
        <p:nvSpPr>
          <p:cNvPr id="31" name="Content Placeholder 1">
            <a:extLst>
              <a:ext uri="{FF2B5EF4-FFF2-40B4-BE49-F238E27FC236}">
                <a16:creationId xmlns:a16="http://schemas.microsoft.com/office/drawing/2014/main" id="{5A2222D4-1166-C34A-9353-1D362C1701A0}"/>
              </a:ext>
            </a:extLst>
          </p:cNvPr>
          <p:cNvSpPr txBox="1">
            <a:spLocks/>
          </p:cNvSpPr>
          <p:nvPr/>
        </p:nvSpPr>
        <p:spPr>
          <a:xfrm>
            <a:off x="328991" y="1305182"/>
            <a:ext cx="4647778" cy="279913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IGMs/ CGMs are critical inputs to other RSC Services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OPDE is SOGL-mandated platform for the exchange of all relevant data for these services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CGM and OPDE are therefore the </a:t>
            </a:r>
            <a:br>
              <a:rPr kumimoji="0" lang="en-GB" sz="20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br>
            <a:r>
              <a:rPr kumimoji="0" lang="en-GB" sz="20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basic enablers for reliable </a:t>
            </a:r>
            <a:br>
              <a:rPr kumimoji="0" lang="en-GB" sz="20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br>
            <a:r>
              <a:rPr kumimoji="0" lang="en-GB" sz="20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Grid Operations </a:t>
            </a:r>
          </a:p>
        </p:txBody>
      </p:sp>
      <p:sp>
        <p:nvSpPr>
          <p:cNvPr id="36" name="Title 2">
            <a:extLst>
              <a:ext uri="{FF2B5EF4-FFF2-40B4-BE49-F238E27FC236}">
                <a16:creationId xmlns:a16="http://schemas.microsoft.com/office/drawing/2014/main" id="{31E79F22-7035-C94A-B696-C62A805D2E56}"/>
              </a:ext>
            </a:extLst>
          </p:cNvPr>
          <p:cNvSpPr txBox="1">
            <a:spLocks/>
          </p:cNvSpPr>
          <p:nvPr/>
        </p:nvSpPr>
        <p:spPr>
          <a:xfrm>
            <a:off x="328991" y="454929"/>
            <a:ext cx="4993332" cy="356467"/>
          </a:xfrm>
          <a:prstGeom prst="rect">
            <a:avLst/>
          </a:prstGeom>
          <a:ln>
            <a:noFill/>
          </a:ln>
        </p:spPr>
        <p:txBody>
          <a:bodyPr anchor="ctr"/>
          <a:lstStyle>
            <a:lvl1pPr algn="l" defTabSz="914400" rtl="0" eaLnBrk="1" latinLnBrk="0" hangingPunct="1">
              <a:lnSpc>
                <a:spcPts val="3200"/>
              </a:lnSpc>
              <a:spcBef>
                <a:spcPct val="0"/>
              </a:spcBef>
              <a:buNone/>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ts val="32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0F218B"/>
                </a:solidFill>
                <a:effectLst/>
                <a:uLnTx/>
                <a:uFillTx/>
                <a:latin typeface="Calibri" panose="020F0502020204030204" pitchFamily="34" charset="0"/>
                <a:ea typeface="+mj-ea"/>
                <a:cs typeface="Calibri" panose="020F0502020204030204" pitchFamily="34" charset="0"/>
              </a:rPr>
              <a:t>Importance of CGM and OPDE to facilitate coordinated services </a:t>
            </a:r>
          </a:p>
        </p:txBody>
      </p:sp>
    </p:spTree>
    <p:extLst>
      <p:ext uri="{BB962C8B-B14F-4D97-AF65-F5344CB8AC3E}">
        <p14:creationId xmlns:p14="http://schemas.microsoft.com/office/powerpoint/2010/main" val="2278512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6" name="Rectangle 2085">
            <a:extLst>
              <a:ext uri="{FF2B5EF4-FFF2-40B4-BE49-F238E27FC236}">
                <a16:creationId xmlns:a16="http://schemas.microsoft.com/office/drawing/2014/main" id="{8B7D9CA4-E48B-0043-BFD6-9E19630BCA3D}"/>
              </a:ext>
            </a:extLst>
          </p:cNvPr>
          <p:cNvSpPr/>
          <p:nvPr/>
        </p:nvSpPr>
        <p:spPr>
          <a:xfrm>
            <a:off x="1277908" y="1728613"/>
            <a:ext cx="7269209" cy="1431248"/>
          </a:xfrm>
          <a:prstGeom prst="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rPr>
              <a:t>Y-1, D-2 timeframes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endParaRPr>
          </a:p>
        </p:txBody>
      </p:sp>
      <p:sp>
        <p:nvSpPr>
          <p:cNvPr id="183" name="Rectangle 182">
            <a:extLst>
              <a:ext uri="{FF2B5EF4-FFF2-40B4-BE49-F238E27FC236}">
                <a16:creationId xmlns:a16="http://schemas.microsoft.com/office/drawing/2014/main" id="{698AAB6C-86DE-9342-BD2A-0EE82CBE190B}"/>
              </a:ext>
            </a:extLst>
          </p:cNvPr>
          <p:cNvSpPr/>
          <p:nvPr/>
        </p:nvSpPr>
        <p:spPr>
          <a:xfrm>
            <a:off x="1277908" y="3277298"/>
            <a:ext cx="7269209" cy="143124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rPr>
              <a:t>All timeframes (Y-1, D-2, D-1, 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endParaRPr>
          </a:p>
        </p:txBody>
      </p:sp>
      <p:sp>
        <p:nvSpPr>
          <p:cNvPr id="184" name="Rectangle 183">
            <a:extLst>
              <a:ext uri="{FF2B5EF4-FFF2-40B4-BE49-F238E27FC236}">
                <a16:creationId xmlns:a16="http://schemas.microsoft.com/office/drawing/2014/main" id="{9F7F4095-B49E-AD47-81C5-AAACC725386D}"/>
              </a:ext>
            </a:extLst>
          </p:cNvPr>
          <p:cNvSpPr/>
          <p:nvPr/>
        </p:nvSpPr>
        <p:spPr>
          <a:xfrm>
            <a:off x="1277908" y="4824396"/>
            <a:ext cx="7269209" cy="120893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rPr>
              <a:t>D-1, ID timeframes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endParaRPr>
          </a:p>
        </p:txBody>
      </p:sp>
      <p:sp>
        <p:nvSpPr>
          <p:cNvPr id="3" name="Title 2">
            <a:extLst>
              <a:ext uri="{FF2B5EF4-FFF2-40B4-BE49-F238E27FC236}">
                <a16:creationId xmlns:a16="http://schemas.microsoft.com/office/drawing/2014/main" id="{AE8CF868-071B-4294-9D1C-B87AB02E4CD5}"/>
              </a:ext>
            </a:extLst>
          </p:cNvPr>
          <p:cNvSpPr>
            <a:spLocks noGrp="1"/>
          </p:cNvSpPr>
          <p:nvPr>
            <p:ph type="title"/>
          </p:nvPr>
        </p:nvSpPr>
        <p:spPr/>
        <p:txBody>
          <a:bodyPr/>
          <a:lstStyle/>
          <a:p>
            <a:r>
              <a:rPr lang="en-GB" dirty="0"/>
              <a:t>Overview of CGM build process</a:t>
            </a:r>
          </a:p>
        </p:txBody>
      </p:sp>
      <p:sp>
        <p:nvSpPr>
          <p:cNvPr id="9" name="Rectangle 8">
            <a:extLst>
              <a:ext uri="{FF2B5EF4-FFF2-40B4-BE49-F238E27FC236}">
                <a16:creationId xmlns:a16="http://schemas.microsoft.com/office/drawing/2014/main" id="{E9DBB06D-438A-F94C-A6AA-E18F69D48A07}"/>
              </a:ext>
            </a:extLst>
          </p:cNvPr>
          <p:cNvSpPr/>
          <p:nvPr/>
        </p:nvSpPr>
        <p:spPr>
          <a:xfrm>
            <a:off x="3752171" y="1328724"/>
            <a:ext cx="1125817" cy="4755171"/>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TSO</a:t>
            </a:r>
          </a:p>
        </p:txBody>
      </p:sp>
      <p:sp>
        <p:nvSpPr>
          <p:cNvPr id="15" name="Rectangle 14">
            <a:extLst>
              <a:ext uri="{FF2B5EF4-FFF2-40B4-BE49-F238E27FC236}">
                <a16:creationId xmlns:a16="http://schemas.microsoft.com/office/drawing/2014/main" id="{467EC9CD-AFD8-B840-8501-0EFE8A935AA3}"/>
              </a:ext>
            </a:extLst>
          </p:cNvPr>
          <p:cNvSpPr/>
          <p:nvPr/>
        </p:nvSpPr>
        <p:spPr>
          <a:xfrm>
            <a:off x="5049878" y="1847287"/>
            <a:ext cx="964885" cy="432048"/>
          </a:xfrm>
          <a:prstGeom prst="rect">
            <a:avLst/>
          </a:prstGeom>
          <a:solidFill>
            <a:srgbClr val="009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CGMA initial optimisation</a:t>
            </a:r>
          </a:p>
        </p:txBody>
      </p:sp>
      <p:cxnSp>
        <p:nvCxnSpPr>
          <p:cNvPr id="20" name="Straight Arrow Connector 19">
            <a:extLst>
              <a:ext uri="{FF2B5EF4-FFF2-40B4-BE49-F238E27FC236}">
                <a16:creationId xmlns:a16="http://schemas.microsoft.com/office/drawing/2014/main" id="{1F43E5F8-16EF-6843-94DD-0C60E78D6B9A}"/>
              </a:ext>
            </a:extLst>
          </p:cNvPr>
          <p:cNvCxnSpPr>
            <a:cxnSpLocks/>
            <a:stCxn id="116" idx="3"/>
            <a:endCxn id="15" idx="1"/>
          </p:cNvCxnSpPr>
          <p:nvPr/>
        </p:nvCxnSpPr>
        <p:spPr>
          <a:xfrm flipV="1">
            <a:off x="4799420" y="2063311"/>
            <a:ext cx="250458" cy="3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8D4F4E82-EC1F-6B48-9A4A-5CE73F06AAB8}"/>
              </a:ext>
            </a:extLst>
          </p:cNvPr>
          <p:cNvSpPr/>
          <p:nvPr/>
        </p:nvSpPr>
        <p:spPr>
          <a:xfrm>
            <a:off x="4934643" y="1328757"/>
            <a:ext cx="2415957" cy="4755512"/>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OPDE</a:t>
            </a:r>
          </a:p>
        </p:txBody>
      </p:sp>
      <p:sp>
        <p:nvSpPr>
          <p:cNvPr id="33" name="Rectangle 32">
            <a:extLst>
              <a:ext uri="{FF2B5EF4-FFF2-40B4-BE49-F238E27FC236}">
                <a16:creationId xmlns:a16="http://schemas.microsoft.com/office/drawing/2014/main" id="{66219214-05E2-9D44-A32D-62C1E38CDAE3}"/>
              </a:ext>
            </a:extLst>
          </p:cNvPr>
          <p:cNvSpPr/>
          <p:nvPr/>
        </p:nvSpPr>
        <p:spPr>
          <a:xfrm>
            <a:off x="7393874" y="1328368"/>
            <a:ext cx="1180862" cy="4755172"/>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RSC</a:t>
            </a:r>
          </a:p>
        </p:txBody>
      </p:sp>
      <p:sp>
        <p:nvSpPr>
          <p:cNvPr id="46" name="Rounded Rectangle 45">
            <a:extLst>
              <a:ext uri="{FF2B5EF4-FFF2-40B4-BE49-F238E27FC236}">
                <a16:creationId xmlns:a16="http://schemas.microsoft.com/office/drawing/2014/main" id="{3D1CF1B7-22D2-9640-9522-E38D3BFBB102}"/>
              </a:ext>
            </a:extLst>
          </p:cNvPr>
          <p:cNvSpPr/>
          <p:nvPr/>
        </p:nvSpPr>
        <p:spPr>
          <a:xfrm>
            <a:off x="8718752" y="4500622"/>
            <a:ext cx="769312" cy="51822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Common Grid Model</a:t>
            </a:r>
          </a:p>
        </p:txBody>
      </p:sp>
      <p:cxnSp>
        <p:nvCxnSpPr>
          <p:cNvPr id="47" name="Elbow Connector 46">
            <a:extLst>
              <a:ext uri="{FF2B5EF4-FFF2-40B4-BE49-F238E27FC236}">
                <a16:creationId xmlns:a16="http://schemas.microsoft.com/office/drawing/2014/main" id="{422B0575-1095-1E40-9368-474EAD11BC91}"/>
              </a:ext>
            </a:extLst>
          </p:cNvPr>
          <p:cNvCxnSpPr>
            <a:cxnSpLocks/>
            <a:stCxn id="157" idx="2"/>
          </p:cNvCxnSpPr>
          <p:nvPr/>
        </p:nvCxnSpPr>
        <p:spPr>
          <a:xfrm rot="16200000" flipH="1">
            <a:off x="7413699" y="3179328"/>
            <a:ext cx="119414" cy="2730045"/>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Content Placeholder 1">
            <a:extLst>
              <a:ext uri="{FF2B5EF4-FFF2-40B4-BE49-F238E27FC236}">
                <a16:creationId xmlns:a16="http://schemas.microsoft.com/office/drawing/2014/main" id="{342EBCB3-08E1-9B48-903B-2917AF3AFA85}"/>
              </a:ext>
            </a:extLst>
          </p:cNvPr>
          <p:cNvSpPr>
            <a:spLocks noGrp="1"/>
          </p:cNvSpPr>
          <p:nvPr>
            <p:ph idx="1"/>
          </p:nvPr>
        </p:nvSpPr>
        <p:spPr>
          <a:xfrm>
            <a:off x="239332" y="798407"/>
            <a:ext cx="11185260" cy="758385"/>
          </a:xfrm>
        </p:spPr>
        <p:txBody>
          <a:bodyPr>
            <a:normAutofit/>
          </a:bodyPr>
          <a:lstStyle/>
          <a:p>
            <a:pPr marL="285750" indent="-285750">
              <a:buFont typeface="Arial" panose="020B0604020202020204" pitchFamily="34" charset="0"/>
              <a:buChar char="•"/>
            </a:pPr>
            <a:r>
              <a:rPr lang="en-GB" dirty="0"/>
              <a:t>The CGM build process produces a consistent pan-European grid model, rely on the data exchange network and applications within OPDE</a:t>
            </a:r>
          </a:p>
        </p:txBody>
      </p:sp>
      <p:sp>
        <p:nvSpPr>
          <p:cNvPr id="116" name="Rectangle 115">
            <a:extLst>
              <a:ext uri="{FF2B5EF4-FFF2-40B4-BE49-F238E27FC236}">
                <a16:creationId xmlns:a16="http://schemas.microsoft.com/office/drawing/2014/main" id="{2AEB46B5-5E03-BD41-9958-1E6A8F906548}"/>
              </a:ext>
            </a:extLst>
          </p:cNvPr>
          <p:cNvSpPr/>
          <p:nvPr/>
        </p:nvSpPr>
        <p:spPr>
          <a:xfrm>
            <a:off x="3834535" y="1847639"/>
            <a:ext cx="964885" cy="432048"/>
          </a:xfrm>
          <a:prstGeom prst="rect">
            <a:avLst/>
          </a:prstGeom>
          <a:solidFill>
            <a:srgbClr val="009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PPD determine / submit</a:t>
            </a:r>
          </a:p>
        </p:txBody>
      </p:sp>
      <p:sp>
        <p:nvSpPr>
          <p:cNvPr id="122" name="Rectangle 121">
            <a:extLst>
              <a:ext uri="{FF2B5EF4-FFF2-40B4-BE49-F238E27FC236}">
                <a16:creationId xmlns:a16="http://schemas.microsoft.com/office/drawing/2014/main" id="{147D4FB1-D171-EB45-9076-73FE35EEF408}"/>
              </a:ext>
            </a:extLst>
          </p:cNvPr>
          <p:cNvSpPr/>
          <p:nvPr/>
        </p:nvSpPr>
        <p:spPr>
          <a:xfrm>
            <a:off x="6309053" y="1853841"/>
            <a:ext cx="964885" cy="432048"/>
          </a:xfrm>
          <a:prstGeom prst="rect">
            <a:avLst/>
          </a:prstGeom>
          <a:solidFill>
            <a:srgbClr val="009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CGMA initial schedule</a:t>
            </a:r>
          </a:p>
        </p:txBody>
      </p:sp>
      <p:cxnSp>
        <p:nvCxnSpPr>
          <p:cNvPr id="123" name="Straight Arrow Connector 122">
            <a:extLst>
              <a:ext uri="{FF2B5EF4-FFF2-40B4-BE49-F238E27FC236}">
                <a16:creationId xmlns:a16="http://schemas.microsoft.com/office/drawing/2014/main" id="{41E00713-303F-474D-AF40-9AAA348D3093}"/>
              </a:ext>
            </a:extLst>
          </p:cNvPr>
          <p:cNvCxnSpPr>
            <a:cxnSpLocks/>
            <a:stCxn id="15" idx="3"/>
            <a:endCxn id="122" idx="1"/>
          </p:cNvCxnSpPr>
          <p:nvPr/>
        </p:nvCxnSpPr>
        <p:spPr>
          <a:xfrm>
            <a:off x="6014763" y="2063311"/>
            <a:ext cx="294290" cy="65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F08CE021-E443-844B-8829-3D00E047EF02}"/>
              </a:ext>
            </a:extLst>
          </p:cNvPr>
          <p:cNvSpPr/>
          <p:nvPr/>
        </p:nvSpPr>
        <p:spPr>
          <a:xfrm>
            <a:off x="3834535" y="2617434"/>
            <a:ext cx="964885" cy="432048"/>
          </a:xfrm>
          <a:prstGeom prst="rect">
            <a:avLst/>
          </a:prstGeom>
          <a:solidFill>
            <a:srgbClr val="009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PSLCD submission</a:t>
            </a:r>
          </a:p>
        </p:txBody>
      </p:sp>
      <p:cxnSp>
        <p:nvCxnSpPr>
          <p:cNvPr id="127" name="Elbow Connector 126">
            <a:extLst>
              <a:ext uri="{FF2B5EF4-FFF2-40B4-BE49-F238E27FC236}">
                <a16:creationId xmlns:a16="http://schemas.microsoft.com/office/drawing/2014/main" id="{D3AB120D-2ECD-BF43-BF7C-5519FAA403B1}"/>
              </a:ext>
            </a:extLst>
          </p:cNvPr>
          <p:cNvCxnSpPr>
            <a:cxnSpLocks/>
            <a:stCxn id="122" idx="2"/>
            <a:endCxn id="126" idx="0"/>
          </p:cNvCxnSpPr>
          <p:nvPr/>
        </p:nvCxnSpPr>
        <p:spPr>
          <a:xfrm rot="5400000">
            <a:off x="5388465" y="1214402"/>
            <a:ext cx="331545" cy="2474518"/>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2" name="Rectangle 131">
            <a:extLst>
              <a:ext uri="{FF2B5EF4-FFF2-40B4-BE49-F238E27FC236}">
                <a16:creationId xmlns:a16="http://schemas.microsoft.com/office/drawing/2014/main" id="{4F45E596-CE59-404D-9D57-1683B1DFC0D0}"/>
              </a:ext>
            </a:extLst>
          </p:cNvPr>
          <p:cNvSpPr/>
          <p:nvPr/>
        </p:nvSpPr>
        <p:spPr>
          <a:xfrm>
            <a:off x="5043620" y="2610880"/>
            <a:ext cx="964885" cy="432048"/>
          </a:xfrm>
          <a:prstGeom prst="rect">
            <a:avLst/>
          </a:prstGeom>
          <a:solidFill>
            <a:srgbClr val="009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CGMA final optimisation</a:t>
            </a:r>
          </a:p>
        </p:txBody>
      </p:sp>
      <p:sp>
        <p:nvSpPr>
          <p:cNvPr id="133" name="Rectangle 132">
            <a:extLst>
              <a:ext uri="{FF2B5EF4-FFF2-40B4-BE49-F238E27FC236}">
                <a16:creationId xmlns:a16="http://schemas.microsoft.com/office/drawing/2014/main" id="{A5A41515-7393-2F47-8AB7-7249F4DA6965}"/>
              </a:ext>
            </a:extLst>
          </p:cNvPr>
          <p:cNvSpPr/>
          <p:nvPr/>
        </p:nvSpPr>
        <p:spPr>
          <a:xfrm>
            <a:off x="6302795" y="2617434"/>
            <a:ext cx="964885" cy="432048"/>
          </a:xfrm>
          <a:prstGeom prst="rect">
            <a:avLst/>
          </a:prstGeom>
          <a:solidFill>
            <a:srgbClr val="009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CGMA final schedule</a:t>
            </a:r>
          </a:p>
        </p:txBody>
      </p:sp>
      <p:cxnSp>
        <p:nvCxnSpPr>
          <p:cNvPr id="137" name="Straight Arrow Connector 136">
            <a:extLst>
              <a:ext uri="{FF2B5EF4-FFF2-40B4-BE49-F238E27FC236}">
                <a16:creationId xmlns:a16="http://schemas.microsoft.com/office/drawing/2014/main" id="{36D3FD42-D9BF-7141-855E-66904FFEE3F5}"/>
              </a:ext>
            </a:extLst>
          </p:cNvPr>
          <p:cNvCxnSpPr>
            <a:cxnSpLocks/>
            <a:stCxn id="132" idx="3"/>
            <a:endCxn id="133" idx="1"/>
          </p:cNvCxnSpPr>
          <p:nvPr/>
        </p:nvCxnSpPr>
        <p:spPr>
          <a:xfrm>
            <a:off x="6008505" y="2826904"/>
            <a:ext cx="294290" cy="65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0" name="Rectangle 139">
            <a:extLst>
              <a:ext uri="{FF2B5EF4-FFF2-40B4-BE49-F238E27FC236}">
                <a16:creationId xmlns:a16="http://schemas.microsoft.com/office/drawing/2014/main" id="{CEC2718D-6E8A-0344-89FF-B773B6476888}"/>
              </a:ext>
            </a:extLst>
          </p:cNvPr>
          <p:cNvSpPr/>
          <p:nvPr/>
        </p:nvSpPr>
        <p:spPr>
          <a:xfrm>
            <a:off x="4401806" y="3392440"/>
            <a:ext cx="964885" cy="432048"/>
          </a:xfrm>
          <a:prstGeom prst="rect">
            <a:avLst/>
          </a:prstGeom>
          <a:solidFill>
            <a:srgbClr val="009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IGM build / validate / submit</a:t>
            </a:r>
          </a:p>
        </p:txBody>
      </p:sp>
      <p:cxnSp>
        <p:nvCxnSpPr>
          <p:cNvPr id="141" name="Elbow Connector 140">
            <a:extLst>
              <a:ext uri="{FF2B5EF4-FFF2-40B4-BE49-F238E27FC236}">
                <a16:creationId xmlns:a16="http://schemas.microsoft.com/office/drawing/2014/main" id="{755381D9-F036-1646-82A5-819FFCE1C24B}"/>
              </a:ext>
            </a:extLst>
          </p:cNvPr>
          <p:cNvCxnSpPr>
            <a:cxnSpLocks/>
            <a:stCxn id="133" idx="2"/>
            <a:endCxn id="140" idx="0"/>
          </p:cNvCxnSpPr>
          <p:nvPr/>
        </p:nvCxnSpPr>
        <p:spPr>
          <a:xfrm rot="5400000">
            <a:off x="5663265" y="2270467"/>
            <a:ext cx="342958" cy="1900989"/>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4" name="Rectangle 143">
            <a:extLst>
              <a:ext uri="{FF2B5EF4-FFF2-40B4-BE49-F238E27FC236}">
                <a16:creationId xmlns:a16="http://schemas.microsoft.com/office/drawing/2014/main" id="{57B01962-70EF-7941-89A8-56CAD9F2CA2C}"/>
              </a:ext>
            </a:extLst>
          </p:cNvPr>
          <p:cNvSpPr/>
          <p:nvPr/>
        </p:nvSpPr>
        <p:spPr>
          <a:xfrm>
            <a:off x="5625942" y="3392441"/>
            <a:ext cx="964885" cy="432048"/>
          </a:xfrm>
          <a:prstGeom prst="rect">
            <a:avLst/>
          </a:prstGeom>
          <a:solidFill>
            <a:srgbClr val="009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IGM manage / store / distribute</a:t>
            </a:r>
          </a:p>
        </p:txBody>
      </p:sp>
      <p:sp>
        <p:nvSpPr>
          <p:cNvPr id="148" name="Rectangle 147">
            <a:extLst>
              <a:ext uri="{FF2B5EF4-FFF2-40B4-BE49-F238E27FC236}">
                <a16:creationId xmlns:a16="http://schemas.microsoft.com/office/drawing/2014/main" id="{D4556A8D-ACE7-5848-AD7B-7975EFFFF298}"/>
              </a:ext>
            </a:extLst>
          </p:cNvPr>
          <p:cNvSpPr/>
          <p:nvPr/>
        </p:nvSpPr>
        <p:spPr>
          <a:xfrm>
            <a:off x="7481725" y="3392731"/>
            <a:ext cx="964885" cy="432048"/>
          </a:xfrm>
          <a:prstGeom prst="rect">
            <a:avLst/>
          </a:prstGeom>
          <a:solidFill>
            <a:srgbClr val="009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EMF quality checks</a:t>
            </a:r>
          </a:p>
        </p:txBody>
      </p:sp>
      <p:cxnSp>
        <p:nvCxnSpPr>
          <p:cNvPr id="149" name="Straight Arrow Connector 148">
            <a:extLst>
              <a:ext uri="{FF2B5EF4-FFF2-40B4-BE49-F238E27FC236}">
                <a16:creationId xmlns:a16="http://schemas.microsoft.com/office/drawing/2014/main" id="{3B30A2B6-0B72-B442-A7FB-EF569AABEF6E}"/>
              </a:ext>
            </a:extLst>
          </p:cNvPr>
          <p:cNvCxnSpPr>
            <a:cxnSpLocks/>
            <a:stCxn id="144" idx="3"/>
            <a:endCxn id="148" idx="1"/>
          </p:cNvCxnSpPr>
          <p:nvPr/>
        </p:nvCxnSpPr>
        <p:spPr>
          <a:xfrm>
            <a:off x="6590827" y="3608465"/>
            <a:ext cx="890898" cy="2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3" name="Rectangle 152">
            <a:extLst>
              <a:ext uri="{FF2B5EF4-FFF2-40B4-BE49-F238E27FC236}">
                <a16:creationId xmlns:a16="http://schemas.microsoft.com/office/drawing/2014/main" id="{6A6F5DE3-5AFA-A743-BB92-56C552E16DC0}"/>
              </a:ext>
            </a:extLst>
          </p:cNvPr>
          <p:cNvSpPr/>
          <p:nvPr/>
        </p:nvSpPr>
        <p:spPr>
          <a:xfrm>
            <a:off x="7477186" y="4057068"/>
            <a:ext cx="964885" cy="432048"/>
          </a:xfrm>
          <a:prstGeom prst="rect">
            <a:avLst/>
          </a:prstGeom>
          <a:solidFill>
            <a:srgbClr val="009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CGM merge / publish</a:t>
            </a:r>
          </a:p>
        </p:txBody>
      </p:sp>
      <p:cxnSp>
        <p:nvCxnSpPr>
          <p:cNvPr id="154" name="Straight Arrow Connector 153">
            <a:extLst>
              <a:ext uri="{FF2B5EF4-FFF2-40B4-BE49-F238E27FC236}">
                <a16:creationId xmlns:a16="http://schemas.microsoft.com/office/drawing/2014/main" id="{90F59C4D-06D9-8C49-BB57-2CAC7C12A7B9}"/>
              </a:ext>
            </a:extLst>
          </p:cNvPr>
          <p:cNvCxnSpPr>
            <a:cxnSpLocks/>
            <a:stCxn id="148" idx="2"/>
            <a:endCxn id="153" idx="0"/>
          </p:cNvCxnSpPr>
          <p:nvPr/>
        </p:nvCxnSpPr>
        <p:spPr>
          <a:xfrm flipH="1">
            <a:off x="7959629" y="3824779"/>
            <a:ext cx="4539" cy="2322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7" name="Rectangle 156">
            <a:extLst>
              <a:ext uri="{FF2B5EF4-FFF2-40B4-BE49-F238E27FC236}">
                <a16:creationId xmlns:a16="http://schemas.microsoft.com/office/drawing/2014/main" id="{AC669830-3B63-8445-B28D-E083F34DE87A}"/>
              </a:ext>
            </a:extLst>
          </p:cNvPr>
          <p:cNvSpPr/>
          <p:nvPr/>
        </p:nvSpPr>
        <p:spPr>
          <a:xfrm>
            <a:off x="5625941" y="4052596"/>
            <a:ext cx="964885" cy="432048"/>
          </a:xfrm>
          <a:prstGeom prst="rect">
            <a:avLst/>
          </a:prstGeom>
          <a:solidFill>
            <a:srgbClr val="009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CGM manage / store / distribute</a:t>
            </a:r>
          </a:p>
        </p:txBody>
      </p:sp>
      <p:cxnSp>
        <p:nvCxnSpPr>
          <p:cNvPr id="158" name="Straight Arrow Connector 157">
            <a:extLst>
              <a:ext uri="{FF2B5EF4-FFF2-40B4-BE49-F238E27FC236}">
                <a16:creationId xmlns:a16="http://schemas.microsoft.com/office/drawing/2014/main" id="{B30A5790-904D-374E-9851-E3AA8ED116BA}"/>
              </a:ext>
            </a:extLst>
          </p:cNvPr>
          <p:cNvCxnSpPr>
            <a:cxnSpLocks/>
            <a:stCxn id="153" idx="1"/>
            <a:endCxn id="157" idx="3"/>
          </p:cNvCxnSpPr>
          <p:nvPr/>
        </p:nvCxnSpPr>
        <p:spPr>
          <a:xfrm flipH="1" flipV="1">
            <a:off x="6590826" y="4268620"/>
            <a:ext cx="886360" cy="44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C7814E9E-C441-5541-9F64-71C86AB789DA}"/>
              </a:ext>
            </a:extLst>
          </p:cNvPr>
          <p:cNvCxnSpPr>
            <a:cxnSpLocks/>
            <a:stCxn id="140" idx="3"/>
            <a:endCxn id="144" idx="1"/>
          </p:cNvCxnSpPr>
          <p:nvPr/>
        </p:nvCxnSpPr>
        <p:spPr>
          <a:xfrm>
            <a:off x="5366691" y="3608464"/>
            <a:ext cx="259251"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4C4E125B-8126-2B46-98CE-32DA8583EDEA}"/>
              </a:ext>
            </a:extLst>
          </p:cNvPr>
          <p:cNvCxnSpPr>
            <a:cxnSpLocks/>
            <a:stCxn id="126" idx="3"/>
            <a:endCxn id="132" idx="1"/>
          </p:cNvCxnSpPr>
          <p:nvPr/>
        </p:nvCxnSpPr>
        <p:spPr>
          <a:xfrm flipV="1">
            <a:off x="4799420" y="2826904"/>
            <a:ext cx="244200" cy="65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5" name="Rectangle 184">
            <a:extLst>
              <a:ext uri="{FF2B5EF4-FFF2-40B4-BE49-F238E27FC236}">
                <a16:creationId xmlns:a16="http://schemas.microsoft.com/office/drawing/2014/main" id="{706E144E-B977-E34A-8F81-304C6FE7D721}"/>
              </a:ext>
            </a:extLst>
          </p:cNvPr>
          <p:cNvSpPr/>
          <p:nvPr/>
        </p:nvSpPr>
        <p:spPr>
          <a:xfrm>
            <a:off x="3822208" y="5039582"/>
            <a:ext cx="964885" cy="432048"/>
          </a:xfrm>
          <a:prstGeom prst="rect">
            <a:avLst/>
          </a:prstGeom>
          <a:solidFill>
            <a:srgbClr val="009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PEVF data  determine / submit</a:t>
            </a:r>
          </a:p>
        </p:txBody>
      </p:sp>
      <p:sp>
        <p:nvSpPr>
          <p:cNvPr id="186" name="Rectangle 185">
            <a:extLst>
              <a:ext uri="{FF2B5EF4-FFF2-40B4-BE49-F238E27FC236}">
                <a16:creationId xmlns:a16="http://schemas.microsoft.com/office/drawing/2014/main" id="{05862E63-2091-E24A-8CC8-BB40CCD56E3F}"/>
              </a:ext>
            </a:extLst>
          </p:cNvPr>
          <p:cNvSpPr/>
          <p:nvPr/>
        </p:nvSpPr>
        <p:spPr>
          <a:xfrm>
            <a:off x="5043620" y="5039582"/>
            <a:ext cx="964885" cy="432048"/>
          </a:xfrm>
          <a:prstGeom prst="rect">
            <a:avLst/>
          </a:prstGeom>
          <a:solidFill>
            <a:srgbClr val="009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Verification / alignment</a:t>
            </a:r>
          </a:p>
        </p:txBody>
      </p:sp>
      <p:sp>
        <p:nvSpPr>
          <p:cNvPr id="187" name="Rectangle 186">
            <a:extLst>
              <a:ext uri="{FF2B5EF4-FFF2-40B4-BE49-F238E27FC236}">
                <a16:creationId xmlns:a16="http://schemas.microsoft.com/office/drawing/2014/main" id="{5DEC0145-5A27-2044-881A-07A9B9062A50}"/>
              </a:ext>
            </a:extLst>
          </p:cNvPr>
          <p:cNvSpPr/>
          <p:nvPr/>
        </p:nvSpPr>
        <p:spPr>
          <a:xfrm>
            <a:off x="6302795" y="5039582"/>
            <a:ext cx="964885" cy="432048"/>
          </a:xfrm>
          <a:prstGeom prst="rect">
            <a:avLst/>
          </a:prstGeom>
          <a:solidFill>
            <a:srgbClr val="009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PEVF schedule</a:t>
            </a:r>
          </a:p>
        </p:txBody>
      </p:sp>
      <p:cxnSp>
        <p:nvCxnSpPr>
          <p:cNvPr id="188" name="Straight Arrow Connector 187">
            <a:extLst>
              <a:ext uri="{FF2B5EF4-FFF2-40B4-BE49-F238E27FC236}">
                <a16:creationId xmlns:a16="http://schemas.microsoft.com/office/drawing/2014/main" id="{BE7E1816-B3E8-BE4B-83D6-0EC0B429CD8B}"/>
              </a:ext>
            </a:extLst>
          </p:cNvPr>
          <p:cNvCxnSpPr>
            <a:cxnSpLocks/>
            <a:stCxn id="185" idx="3"/>
            <a:endCxn id="186" idx="1"/>
          </p:cNvCxnSpPr>
          <p:nvPr/>
        </p:nvCxnSpPr>
        <p:spPr>
          <a:xfrm>
            <a:off x="4787093" y="5255606"/>
            <a:ext cx="25652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E9D2864D-CD78-914A-9D27-A5539FA61852}"/>
              </a:ext>
            </a:extLst>
          </p:cNvPr>
          <p:cNvCxnSpPr>
            <a:cxnSpLocks/>
            <a:stCxn id="186" idx="3"/>
            <a:endCxn id="187" idx="1"/>
          </p:cNvCxnSpPr>
          <p:nvPr/>
        </p:nvCxnSpPr>
        <p:spPr>
          <a:xfrm>
            <a:off x="6008505" y="5255606"/>
            <a:ext cx="29429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Elbow Connector 197">
            <a:extLst>
              <a:ext uri="{FF2B5EF4-FFF2-40B4-BE49-F238E27FC236}">
                <a16:creationId xmlns:a16="http://schemas.microsoft.com/office/drawing/2014/main" id="{2FBCB737-7BEB-5746-99FD-F140356D3BEE}"/>
              </a:ext>
            </a:extLst>
          </p:cNvPr>
          <p:cNvCxnSpPr>
            <a:cxnSpLocks/>
            <a:stCxn id="187" idx="0"/>
          </p:cNvCxnSpPr>
          <p:nvPr/>
        </p:nvCxnSpPr>
        <p:spPr>
          <a:xfrm rot="5400000" flipH="1" flipV="1">
            <a:off x="7752126" y="3953280"/>
            <a:ext cx="119414" cy="2053191"/>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Rounded Rectangle 41">
            <a:extLst>
              <a:ext uri="{FF2B5EF4-FFF2-40B4-BE49-F238E27FC236}">
                <a16:creationId xmlns:a16="http://schemas.microsoft.com/office/drawing/2014/main" id="{83EF6601-4A2A-9C45-B246-D29731008299}"/>
              </a:ext>
            </a:extLst>
          </p:cNvPr>
          <p:cNvSpPr/>
          <p:nvPr/>
        </p:nvSpPr>
        <p:spPr>
          <a:xfrm>
            <a:off x="9966730" y="3563260"/>
            <a:ext cx="1159162" cy="518227"/>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Outage Planning Coordination (OPC)</a:t>
            </a:r>
          </a:p>
        </p:txBody>
      </p:sp>
      <p:sp>
        <p:nvSpPr>
          <p:cNvPr id="43" name="Rounded Rectangle 42">
            <a:extLst>
              <a:ext uri="{FF2B5EF4-FFF2-40B4-BE49-F238E27FC236}">
                <a16:creationId xmlns:a16="http://schemas.microsoft.com/office/drawing/2014/main" id="{A9199706-77E3-334F-B942-A9BB3B741B77}"/>
              </a:ext>
            </a:extLst>
          </p:cNvPr>
          <p:cNvSpPr/>
          <p:nvPr/>
        </p:nvSpPr>
        <p:spPr>
          <a:xfrm>
            <a:off x="9966730" y="4192932"/>
            <a:ext cx="1159162" cy="518227"/>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Coordinated Capacity Calculation (CCC)</a:t>
            </a:r>
          </a:p>
        </p:txBody>
      </p:sp>
      <p:sp>
        <p:nvSpPr>
          <p:cNvPr id="44" name="Rounded Rectangle 43">
            <a:extLst>
              <a:ext uri="{FF2B5EF4-FFF2-40B4-BE49-F238E27FC236}">
                <a16:creationId xmlns:a16="http://schemas.microsoft.com/office/drawing/2014/main" id="{7AEB20F8-D0EC-854D-A6EE-EB0F318E6E61}"/>
              </a:ext>
            </a:extLst>
          </p:cNvPr>
          <p:cNvSpPr/>
          <p:nvPr/>
        </p:nvSpPr>
        <p:spPr>
          <a:xfrm>
            <a:off x="9966730" y="4822604"/>
            <a:ext cx="1159162" cy="518227"/>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Short Term Adequacy (STA)</a:t>
            </a:r>
          </a:p>
        </p:txBody>
      </p:sp>
      <p:sp>
        <p:nvSpPr>
          <p:cNvPr id="45" name="Rounded Rectangle 44">
            <a:extLst>
              <a:ext uri="{FF2B5EF4-FFF2-40B4-BE49-F238E27FC236}">
                <a16:creationId xmlns:a16="http://schemas.microsoft.com/office/drawing/2014/main" id="{3317DC7F-6B6A-3842-85DD-F8BA43EFC5CB}"/>
              </a:ext>
            </a:extLst>
          </p:cNvPr>
          <p:cNvSpPr/>
          <p:nvPr/>
        </p:nvSpPr>
        <p:spPr>
          <a:xfrm>
            <a:off x="9966730" y="5452276"/>
            <a:ext cx="1159162" cy="518227"/>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Coordinated Security Analysis (CSA)</a:t>
            </a:r>
          </a:p>
        </p:txBody>
      </p:sp>
      <p:cxnSp>
        <p:nvCxnSpPr>
          <p:cNvPr id="48" name="Elbow Connector 47">
            <a:extLst>
              <a:ext uri="{FF2B5EF4-FFF2-40B4-BE49-F238E27FC236}">
                <a16:creationId xmlns:a16="http://schemas.microsoft.com/office/drawing/2014/main" id="{31886488-085C-E744-B391-9A8AE51CF1B2}"/>
              </a:ext>
            </a:extLst>
          </p:cNvPr>
          <p:cNvCxnSpPr>
            <a:cxnSpLocks/>
            <a:stCxn id="46" idx="3"/>
            <a:endCxn id="42" idx="1"/>
          </p:cNvCxnSpPr>
          <p:nvPr/>
        </p:nvCxnSpPr>
        <p:spPr>
          <a:xfrm flipV="1">
            <a:off x="9488064" y="3822374"/>
            <a:ext cx="478666" cy="937362"/>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AE298738-2D17-0641-9F93-FF73EA05593C}"/>
              </a:ext>
            </a:extLst>
          </p:cNvPr>
          <p:cNvCxnSpPr>
            <a:cxnSpLocks/>
            <a:stCxn id="46" idx="3"/>
            <a:endCxn id="43" idx="1"/>
          </p:cNvCxnSpPr>
          <p:nvPr/>
        </p:nvCxnSpPr>
        <p:spPr>
          <a:xfrm flipV="1">
            <a:off x="9488064" y="4452046"/>
            <a:ext cx="478666" cy="307690"/>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Elbow Connector 51">
            <a:extLst>
              <a:ext uri="{FF2B5EF4-FFF2-40B4-BE49-F238E27FC236}">
                <a16:creationId xmlns:a16="http://schemas.microsoft.com/office/drawing/2014/main" id="{032929D8-8E53-AA4E-93E5-9A326571B39A}"/>
              </a:ext>
            </a:extLst>
          </p:cNvPr>
          <p:cNvCxnSpPr>
            <a:cxnSpLocks/>
            <a:stCxn id="46" idx="3"/>
            <a:endCxn id="45" idx="1"/>
          </p:cNvCxnSpPr>
          <p:nvPr/>
        </p:nvCxnSpPr>
        <p:spPr>
          <a:xfrm>
            <a:off x="9488064" y="4759736"/>
            <a:ext cx="478666" cy="951654"/>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9BEB2C2F-A4C5-8C44-BF4A-D3A993B632B9}"/>
              </a:ext>
            </a:extLst>
          </p:cNvPr>
          <p:cNvCxnSpPr>
            <a:cxnSpLocks/>
            <a:stCxn id="46" idx="3"/>
            <a:endCxn id="44" idx="1"/>
          </p:cNvCxnSpPr>
          <p:nvPr/>
        </p:nvCxnSpPr>
        <p:spPr>
          <a:xfrm>
            <a:off x="9488064" y="4759736"/>
            <a:ext cx="478666" cy="321982"/>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1ABFC0E-E257-5A4E-A07D-EAD0F85294C4}"/>
              </a:ext>
            </a:extLst>
          </p:cNvPr>
          <p:cNvSpPr txBox="1"/>
          <p:nvPr/>
        </p:nvSpPr>
        <p:spPr>
          <a:xfrm>
            <a:off x="1277908" y="1979084"/>
            <a:ext cx="2478059" cy="1015663"/>
          </a:xfrm>
          <a:prstGeom prst="rect">
            <a:avLst/>
          </a:prstGeom>
          <a:noFill/>
        </p:spPr>
        <p:txBody>
          <a:bodyPr wrap="square" rtlCol="0">
            <a:spAutoFit/>
          </a:bodyPr>
          <a:lstStyle/>
          <a:p>
            <a:pPr marL="134938" marR="0" lvl="0" indent="-1349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rPr>
              <a:t>For all timeframes where market trading has not occurred, D-2 &amp; earlier</a:t>
            </a:r>
          </a:p>
          <a:p>
            <a:pPr marL="134938" marR="0" lvl="0" indent="-1349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rPr>
              <a:t>CGMA application/process determines cross border schedules/AC net positions</a:t>
            </a:r>
          </a:p>
          <a:p>
            <a:pPr marL="134938" marR="0" lvl="0" indent="-1349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rPr>
              <a:t>Used an input to IGMs for corresponding timeframes</a:t>
            </a:r>
            <a:endParaRPr kumimoji="0" lang="en-GB" sz="1000" b="1" i="1"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endParaRPr>
          </a:p>
        </p:txBody>
      </p:sp>
      <p:sp>
        <p:nvSpPr>
          <p:cNvPr id="71" name="TextBox 70">
            <a:extLst>
              <a:ext uri="{FF2B5EF4-FFF2-40B4-BE49-F238E27FC236}">
                <a16:creationId xmlns:a16="http://schemas.microsoft.com/office/drawing/2014/main" id="{66387CA1-FA62-BE45-82A5-F11DE149FAB5}"/>
              </a:ext>
            </a:extLst>
          </p:cNvPr>
          <p:cNvSpPr txBox="1"/>
          <p:nvPr/>
        </p:nvSpPr>
        <p:spPr>
          <a:xfrm>
            <a:off x="1277908" y="3557462"/>
            <a:ext cx="2482994" cy="1015663"/>
          </a:xfrm>
          <a:prstGeom prst="rect">
            <a:avLst/>
          </a:prstGeom>
          <a:noFill/>
        </p:spPr>
        <p:txBody>
          <a:bodyPr wrap="square" rtlCol="0">
            <a:spAutoFit/>
          </a:bodyPr>
          <a:lstStyle/>
          <a:p>
            <a:pPr marL="134938" marR="0" lvl="0" indent="-1349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rPr>
              <a:t>TSOs generate/submit IGMs to OPDE</a:t>
            </a:r>
          </a:p>
          <a:p>
            <a:pPr marL="134938" marR="0" lvl="0" indent="-1349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rPr>
              <a:t>OPDE manages IGM storage/distribution</a:t>
            </a:r>
          </a:p>
          <a:p>
            <a:pPr marL="134938" marR="0" lvl="0" indent="-1349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rPr>
              <a:t>RSCs receive IGMs, merge to create CGMs and submit to OPDE</a:t>
            </a:r>
          </a:p>
          <a:p>
            <a:pPr marL="134938" marR="0" lvl="0" indent="-1349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rPr>
              <a:t>OPDE manages CGM storage/distribution</a:t>
            </a:r>
          </a:p>
          <a:p>
            <a:pPr marL="134938" marR="0" lvl="0" indent="-1349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rPr>
              <a:t>RSC services access CGMs from OPDE</a:t>
            </a:r>
          </a:p>
        </p:txBody>
      </p:sp>
      <p:sp>
        <p:nvSpPr>
          <p:cNvPr id="73" name="TextBox 72">
            <a:extLst>
              <a:ext uri="{FF2B5EF4-FFF2-40B4-BE49-F238E27FC236}">
                <a16:creationId xmlns:a16="http://schemas.microsoft.com/office/drawing/2014/main" id="{DE246C6D-3B0E-0941-9BE8-34B35447F744}"/>
              </a:ext>
            </a:extLst>
          </p:cNvPr>
          <p:cNvSpPr txBox="1"/>
          <p:nvPr/>
        </p:nvSpPr>
        <p:spPr>
          <a:xfrm>
            <a:off x="1275114" y="4968305"/>
            <a:ext cx="2478059" cy="1015663"/>
          </a:xfrm>
          <a:prstGeom prst="rect">
            <a:avLst/>
          </a:prstGeom>
          <a:noFill/>
        </p:spPr>
        <p:txBody>
          <a:bodyPr wrap="square" rtlCol="0">
            <a:spAutoFit/>
          </a:bodyPr>
          <a:lstStyle/>
          <a:p>
            <a:pPr marL="134938" marR="0" lvl="0" indent="-1349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rPr>
              <a:t>For all timeframes where market trading has completed, D-1 &amp; Intraday</a:t>
            </a:r>
          </a:p>
          <a:p>
            <a:pPr marL="134938" marR="0" lvl="0" indent="-1349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rPr>
              <a:t>PEVF application/process determines cross border schedules/AC net positions</a:t>
            </a:r>
          </a:p>
          <a:p>
            <a:pPr marL="134938" marR="0" lvl="0" indent="-1349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rPr>
              <a:t>Used an input to IGMs for corresponding timeframes</a:t>
            </a:r>
            <a:endParaRPr kumimoji="0" lang="en-GB" sz="1000" b="1" i="1"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53021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E86D23-9157-43A0-BC42-F98701DC3CB1}"/>
              </a:ext>
            </a:extLst>
          </p:cNvPr>
          <p:cNvSpPr>
            <a:spLocks noGrp="1"/>
          </p:cNvSpPr>
          <p:nvPr>
            <p:ph type="title"/>
          </p:nvPr>
        </p:nvSpPr>
        <p:spPr>
          <a:xfrm>
            <a:off x="191341" y="329320"/>
            <a:ext cx="11809035" cy="356467"/>
          </a:xfrm>
          <a:ln>
            <a:noFill/>
          </a:ln>
        </p:spPr>
        <p:txBody>
          <a:bodyPr anchor="ctr"/>
          <a:lstStyle/>
          <a:p>
            <a:r>
              <a:rPr lang="en-US" dirty="0"/>
              <a:t>Priority Focus Areas for 2022</a:t>
            </a:r>
            <a:endParaRPr lang="en-GB" dirty="0"/>
          </a:p>
        </p:txBody>
      </p:sp>
      <p:sp>
        <p:nvSpPr>
          <p:cNvPr id="33" name="Rounded Rectangle 59">
            <a:extLst>
              <a:ext uri="{FF2B5EF4-FFF2-40B4-BE49-F238E27FC236}">
                <a16:creationId xmlns:a16="http://schemas.microsoft.com/office/drawing/2014/main" id="{0FD5685C-3DD8-4B1E-AF17-4EACB13E8A9B}"/>
              </a:ext>
            </a:extLst>
          </p:cNvPr>
          <p:cNvSpPr/>
          <p:nvPr/>
        </p:nvSpPr>
        <p:spPr>
          <a:xfrm>
            <a:off x="4655841" y="2908776"/>
            <a:ext cx="1224136" cy="576065"/>
          </a:xfrm>
          <a:prstGeom prst="roundRect">
            <a:avLst/>
          </a:prstGeom>
          <a:solidFill>
            <a:srgbClr val="009992"/>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W-1 Build Process</a:t>
            </a:r>
          </a:p>
        </p:txBody>
      </p:sp>
      <p:sp>
        <p:nvSpPr>
          <p:cNvPr id="34" name="Rounded Rectangle 60">
            <a:extLst>
              <a:ext uri="{FF2B5EF4-FFF2-40B4-BE49-F238E27FC236}">
                <a16:creationId xmlns:a16="http://schemas.microsoft.com/office/drawing/2014/main" id="{B431DEB3-86FB-4FA1-8BED-6496D14B5BB2}"/>
              </a:ext>
            </a:extLst>
          </p:cNvPr>
          <p:cNvSpPr/>
          <p:nvPr/>
        </p:nvSpPr>
        <p:spPr>
          <a:xfrm>
            <a:off x="6032020" y="2332711"/>
            <a:ext cx="1224136" cy="576065"/>
          </a:xfrm>
          <a:prstGeom prst="roundRect">
            <a:avLst/>
          </a:prstGeom>
          <a:solidFill>
            <a:srgbClr val="009992"/>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OPC, STA, CSA </a:t>
            </a:r>
          </a:p>
        </p:txBody>
      </p:sp>
      <p:sp>
        <p:nvSpPr>
          <p:cNvPr id="35" name="Rounded Rectangle 61">
            <a:extLst>
              <a:ext uri="{FF2B5EF4-FFF2-40B4-BE49-F238E27FC236}">
                <a16:creationId xmlns:a16="http://schemas.microsoft.com/office/drawing/2014/main" id="{F1A44F29-BE0D-4881-B7FD-554074F72BC7}"/>
              </a:ext>
            </a:extLst>
          </p:cNvPr>
          <p:cNvSpPr/>
          <p:nvPr/>
        </p:nvSpPr>
        <p:spPr>
          <a:xfrm>
            <a:off x="6020242" y="3911823"/>
            <a:ext cx="1235913" cy="578128"/>
          </a:xfrm>
          <a:prstGeom prst="roundRect">
            <a:avLst/>
          </a:prstGeom>
          <a:solidFill>
            <a:srgbClr val="009992"/>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Central Authentication Solution</a:t>
            </a:r>
          </a:p>
        </p:txBody>
      </p:sp>
      <p:sp>
        <p:nvSpPr>
          <p:cNvPr id="36" name="Rounded Rectangle 76">
            <a:extLst>
              <a:ext uri="{FF2B5EF4-FFF2-40B4-BE49-F238E27FC236}">
                <a16:creationId xmlns:a16="http://schemas.microsoft.com/office/drawing/2014/main" id="{F84AE27D-A9BC-4BA4-A003-ECCA6395B839}"/>
              </a:ext>
            </a:extLst>
          </p:cNvPr>
          <p:cNvSpPr/>
          <p:nvPr/>
        </p:nvSpPr>
        <p:spPr>
          <a:xfrm>
            <a:off x="4655840" y="3741680"/>
            <a:ext cx="1218826" cy="563302"/>
          </a:xfrm>
          <a:prstGeom prst="roundRect">
            <a:avLst/>
          </a:prstGeom>
          <a:solidFill>
            <a:srgbClr val="009992"/>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File/Model Validation</a:t>
            </a:r>
          </a:p>
        </p:txBody>
      </p:sp>
      <p:sp>
        <p:nvSpPr>
          <p:cNvPr id="66" name="Rounded Rectangle 77">
            <a:extLst>
              <a:ext uri="{FF2B5EF4-FFF2-40B4-BE49-F238E27FC236}">
                <a16:creationId xmlns:a16="http://schemas.microsoft.com/office/drawing/2014/main" id="{306AB1BE-BC8B-4629-904A-B7473C37C549}"/>
              </a:ext>
            </a:extLst>
          </p:cNvPr>
          <p:cNvSpPr/>
          <p:nvPr/>
        </p:nvSpPr>
        <p:spPr>
          <a:xfrm>
            <a:off x="4667614" y="4520935"/>
            <a:ext cx="1218826" cy="563302"/>
          </a:xfrm>
          <a:prstGeom prst="roundRect">
            <a:avLst/>
          </a:prstGeom>
          <a:solidFill>
            <a:srgbClr val="009992"/>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Technical / Security</a:t>
            </a:r>
          </a:p>
        </p:txBody>
      </p:sp>
      <p:sp>
        <p:nvSpPr>
          <p:cNvPr id="67" name="Rounded Rectangle 80">
            <a:extLst>
              <a:ext uri="{FF2B5EF4-FFF2-40B4-BE49-F238E27FC236}">
                <a16:creationId xmlns:a16="http://schemas.microsoft.com/office/drawing/2014/main" id="{6160EC42-BEB2-4690-B235-1286B6D08B99}"/>
              </a:ext>
            </a:extLst>
          </p:cNvPr>
          <p:cNvSpPr/>
          <p:nvPr/>
        </p:nvSpPr>
        <p:spPr>
          <a:xfrm>
            <a:off x="4663867" y="2137095"/>
            <a:ext cx="1224136" cy="576065"/>
          </a:xfrm>
          <a:prstGeom prst="roundRect">
            <a:avLst/>
          </a:prstGeom>
          <a:solidFill>
            <a:srgbClr val="009992"/>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CGM Rotational Principle</a:t>
            </a:r>
          </a:p>
        </p:txBody>
      </p:sp>
      <p:sp>
        <p:nvSpPr>
          <p:cNvPr id="68" name="Rounded Rectangle 83">
            <a:extLst>
              <a:ext uri="{FF2B5EF4-FFF2-40B4-BE49-F238E27FC236}">
                <a16:creationId xmlns:a16="http://schemas.microsoft.com/office/drawing/2014/main" id="{A9298B8D-AD4B-4AB7-A4E6-C2C6795A20AF}"/>
              </a:ext>
            </a:extLst>
          </p:cNvPr>
          <p:cNvSpPr/>
          <p:nvPr/>
        </p:nvSpPr>
        <p:spPr>
          <a:xfrm>
            <a:off x="6032019" y="3122267"/>
            <a:ext cx="1224136" cy="576065"/>
          </a:xfrm>
          <a:prstGeom prst="roundRect">
            <a:avLst/>
          </a:prstGeom>
          <a:solidFill>
            <a:srgbClr val="009992"/>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Extension to Intraday</a:t>
            </a:r>
          </a:p>
        </p:txBody>
      </p:sp>
      <p:sp>
        <p:nvSpPr>
          <p:cNvPr id="69" name="TextBox 68">
            <a:extLst>
              <a:ext uri="{FF2B5EF4-FFF2-40B4-BE49-F238E27FC236}">
                <a16:creationId xmlns:a16="http://schemas.microsoft.com/office/drawing/2014/main" id="{03821E8E-CBCF-4632-94CA-7342242E49F9}"/>
              </a:ext>
            </a:extLst>
          </p:cNvPr>
          <p:cNvSpPr txBox="1"/>
          <p:nvPr/>
        </p:nvSpPr>
        <p:spPr>
          <a:xfrm>
            <a:off x="191343" y="1074391"/>
            <a:ext cx="3384379" cy="830997"/>
          </a:xfrm>
          <a:prstGeom prst="rect">
            <a:avLst/>
          </a:prstGeom>
          <a:noFill/>
          <a:ln>
            <a:solidFill>
              <a:srgbClr val="00947F"/>
            </a:solidFill>
          </a:ln>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Increased transparency to all OPDE users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Automation of rotational calendar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Automated marking of Main/Backup CGMs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Automated Article 17 reporting</a:t>
            </a:r>
          </a:p>
        </p:txBody>
      </p:sp>
      <p:cxnSp>
        <p:nvCxnSpPr>
          <p:cNvPr id="70" name="Elbow Connector 2">
            <a:extLst>
              <a:ext uri="{FF2B5EF4-FFF2-40B4-BE49-F238E27FC236}">
                <a16:creationId xmlns:a16="http://schemas.microsoft.com/office/drawing/2014/main" id="{068B8FE0-25ED-4A69-A02A-75718F065E1F}"/>
              </a:ext>
            </a:extLst>
          </p:cNvPr>
          <p:cNvCxnSpPr>
            <a:cxnSpLocks/>
            <a:stCxn id="67" idx="0"/>
            <a:endCxn id="69" idx="3"/>
          </p:cNvCxnSpPr>
          <p:nvPr/>
        </p:nvCxnSpPr>
        <p:spPr>
          <a:xfrm rot="16200000" flipV="1">
            <a:off x="4102227" y="963386"/>
            <a:ext cx="647205" cy="1700213"/>
          </a:xfrm>
          <a:prstGeom prst="bentConnector2">
            <a:avLst/>
          </a:prstGeom>
          <a:ln w="38100">
            <a:solidFill>
              <a:srgbClr val="00947F"/>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EE940D03-217D-42DB-AD17-72A4B8004B9D}"/>
              </a:ext>
            </a:extLst>
          </p:cNvPr>
          <p:cNvSpPr txBox="1"/>
          <p:nvPr/>
        </p:nvSpPr>
        <p:spPr>
          <a:xfrm>
            <a:off x="191342" y="2498047"/>
            <a:ext cx="3384379" cy="461665"/>
          </a:xfrm>
          <a:prstGeom prst="rect">
            <a:avLst/>
          </a:prstGeom>
          <a:noFill/>
          <a:ln>
            <a:solidFill>
              <a:srgbClr val="00947F"/>
            </a:solidFill>
          </a:ln>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W-1 CGM build processes (D3 to D7) required for OPC/STA</a:t>
            </a:r>
          </a:p>
        </p:txBody>
      </p:sp>
      <p:cxnSp>
        <p:nvCxnSpPr>
          <p:cNvPr id="72" name="Elbow Connector 57">
            <a:extLst>
              <a:ext uri="{FF2B5EF4-FFF2-40B4-BE49-F238E27FC236}">
                <a16:creationId xmlns:a16="http://schemas.microsoft.com/office/drawing/2014/main" id="{2B2E5744-1BF9-4D23-AEE7-3681474B38E5}"/>
              </a:ext>
            </a:extLst>
          </p:cNvPr>
          <p:cNvCxnSpPr>
            <a:cxnSpLocks/>
            <a:stCxn id="33" idx="1"/>
            <a:endCxn id="71" idx="3"/>
          </p:cNvCxnSpPr>
          <p:nvPr/>
        </p:nvCxnSpPr>
        <p:spPr>
          <a:xfrm rot="10800000">
            <a:off x="3575721" y="2728881"/>
            <a:ext cx="1080120" cy="467929"/>
          </a:xfrm>
          <a:prstGeom prst="bentConnector3">
            <a:avLst>
              <a:gd name="adj1" fmla="val 50000"/>
            </a:avLst>
          </a:prstGeom>
          <a:ln w="38100">
            <a:solidFill>
              <a:srgbClr val="00947F"/>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E08A4E29-9DF5-4A4A-81DE-6F3A5DEB59CC}"/>
              </a:ext>
            </a:extLst>
          </p:cNvPr>
          <p:cNvSpPr txBox="1"/>
          <p:nvPr/>
        </p:nvSpPr>
        <p:spPr>
          <a:xfrm>
            <a:off x="191341" y="3478458"/>
            <a:ext cx="3384379" cy="1569660"/>
          </a:xfrm>
          <a:prstGeom prst="rect">
            <a:avLst/>
          </a:prstGeom>
          <a:noFill/>
          <a:ln>
            <a:solidFill>
              <a:srgbClr val="00947F"/>
            </a:solidFill>
          </a:ln>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Single consistent validation Ruleset Library (RSL), automatically installed locally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Enforcing official publishers of RSLs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Transparency of validation/RSL versions in OPDM Client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Various performance improvements to validations, facilitating alignment with mandated process times</a:t>
            </a:r>
          </a:p>
        </p:txBody>
      </p:sp>
      <p:cxnSp>
        <p:nvCxnSpPr>
          <p:cNvPr id="74" name="Elbow Connector 66">
            <a:extLst>
              <a:ext uri="{FF2B5EF4-FFF2-40B4-BE49-F238E27FC236}">
                <a16:creationId xmlns:a16="http://schemas.microsoft.com/office/drawing/2014/main" id="{CC7B81D5-ADCE-417A-BD63-6B66F9EFFCA7}"/>
              </a:ext>
            </a:extLst>
          </p:cNvPr>
          <p:cNvCxnSpPr>
            <a:cxnSpLocks/>
            <a:stCxn id="36" idx="1"/>
            <a:endCxn id="73" idx="3"/>
          </p:cNvCxnSpPr>
          <p:nvPr/>
        </p:nvCxnSpPr>
        <p:spPr>
          <a:xfrm rot="10800000" flipV="1">
            <a:off x="3575720" y="4023330"/>
            <a:ext cx="1080120" cy="239957"/>
          </a:xfrm>
          <a:prstGeom prst="bentConnector3">
            <a:avLst>
              <a:gd name="adj1" fmla="val 50000"/>
            </a:avLst>
          </a:prstGeom>
          <a:ln w="38100">
            <a:solidFill>
              <a:srgbClr val="00947F"/>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889F9C01-ED4C-4C46-844A-6FD992ED8015}"/>
              </a:ext>
            </a:extLst>
          </p:cNvPr>
          <p:cNvSpPr txBox="1"/>
          <p:nvPr/>
        </p:nvSpPr>
        <p:spPr>
          <a:xfrm>
            <a:off x="191341" y="5643804"/>
            <a:ext cx="3384379" cy="830997"/>
          </a:xfrm>
          <a:prstGeom prst="rect">
            <a:avLst/>
          </a:prstGeom>
          <a:noFill/>
          <a:ln>
            <a:solidFill>
              <a:srgbClr val="00947F"/>
            </a:solidFill>
          </a:ln>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Provision to SIEM solution (security monitoring) of all required logging data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Other technical/security issues or deferred MVS items</a:t>
            </a:r>
          </a:p>
        </p:txBody>
      </p:sp>
      <p:cxnSp>
        <p:nvCxnSpPr>
          <p:cNvPr id="76" name="Elbow Connector 70">
            <a:extLst>
              <a:ext uri="{FF2B5EF4-FFF2-40B4-BE49-F238E27FC236}">
                <a16:creationId xmlns:a16="http://schemas.microsoft.com/office/drawing/2014/main" id="{24D3B46F-CDA6-4368-80BE-F87CF94AA362}"/>
              </a:ext>
            </a:extLst>
          </p:cNvPr>
          <p:cNvCxnSpPr>
            <a:cxnSpLocks/>
            <a:stCxn id="66" idx="2"/>
            <a:endCxn id="75" idx="3"/>
          </p:cNvCxnSpPr>
          <p:nvPr/>
        </p:nvCxnSpPr>
        <p:spPr>
          <a:xfrm rot="5400000">
            <a:off x="3938841" y="4721117"/>
            <a:ext cx="975066" cy="1701307"/>
          </a:xfrm>
          <a:prstGeom prst="bentConnector2">
            <a:avLst/>
          </a:prstGeom>
          <a:ln w="38100">
            <a:solidFill>
              <a:srgbClr val="00947F"/>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89F996F4-9F25-47AA-B975-542D3BB4D9AB}"/>
              </a:ext>
            </a:extLst>
          </p:cNvPr>
          <p:cNvSpPr txBox="1"/>
          <p:nvPr/>
        </p:nvSpPr>
        <p:spPr>
          <a:xfrm>
            <a:off x="8330963" y="1197546"/>
            <a:ext cx="3384379" cy="461665"/>
          </a:xfrm>
          <a:prstGeom prst="rect">
            <a:avLst/>
          </a:prstGeom>
          <a:noFill/>
          <a:ln>
            <a:solidFill>
              <a:srgbClr val="00947F"/>
            </a:solidFill>
          </a:ln>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Key data exchanges for OPC, STA, CSA – ready for when RSC services commence service trialling</a:t>
            </a:r>
          </a:p>
        </p:txBody>
      </p:sp>
      <p:sp>
        <p:nvSpPr>
          <p:cNvPr id="78" name="TextBox 77">
            <a:extLst>
              <a:ext uri="{FF2B5EF4-FFF2-40B4-BE49-F238E27FC236}">
                <a16:creationId xmlns:a16="http://schemas.microsoft.com/office/drawing/2014/main" id="{116F2FF1-7DF1-41F8-88CD-72B7DE58E0D6}"/>
              </a:ext>
            </a:extLst>
          </p:cNvPr>
          <p:cNvSpPr txBox="1"/>
          <p:nvPr/>
        </p:nvSpPr>
        <p:spPr>
          <a:xfrm>
            <a:off x="8330962" y="2655879"/>
            <a:ext cx="3384379" cy="830997"/>
          </a:xfrm>
          <a:prstGeom prst="rect">
            <a:avLst/>
          </a:prstGeom>
          <a:noFill/>
          <a:ln>
            <a:solidFill>
              <a:srgbClr val="00947F"/>
            </a:solidFill>
          </a:ln>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Mandated extension of intraday process to operate hourly (for remaining hours in day, instead of current 3 times per day), to support CSA service</a:t>
            </a:r>
          </a:p>
        </p:txBody>
      </p:sp>
      <p:sp>
        <p:nvSpPr>
          <p:cNvPr id="79" name="TextBox 78">
            <a:extLst>
              <a:ext uri="{FF2B5EF4-FFF2-40B4-BE49-F238E27FC236}">
                <a16:creationId xmlns:a16="http://schemas.microsoft.com/office/drawing/2014/main" id="{2A03030B-37C8-4BE5-A4A2-52C1BBC52FB3}"/>
              </a:ext>
            </a:extLst>
          </p:cNvPr>
          <p:cNvSpPr txBox="1"/>
          <p:nvPr/>
        </p:nvSpPr>
        <p:spPr>
          <a:xfrm>
            <a:off x="8330962" y="4297384"/>
            <a:ext cx="3384379" cy="1384995"/>
          </a:xfrm>
          <a:prstGeom prst="rect">
            <a:avLst/>
          </a:prstGeom>
          <a:noFill/>
          <a:ln>
            <a:solidFill>
              <a:srgbClr val="00947F"/>
            </a:solidFill>
          </a:ln>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Greater efficiency for all OPDE Users, enabling integrate of local authentication solutions with OPDM Client for user management (reducing process overheads)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Greater efficiency via central authentication service for central portal access (avoiding access management by portal)</a:t>
            </a:r>
          </a:p>
        </p:txBody>
      </p:sp>
      <p:cxnSp>
        <p:nvCxnSpPr>
          <p:cNvPr id="80" name="Elbow Connector 81">
            <a:extLst>
              <a:ext uri="{FF2B5EF4-FFF2-40B4-BE49-F238E27FC236}">
                <a16:creationId xmlns:a16="http://schemas.microsoft.com/office/drawing/2014/main" id="{7A1B16EA-86BE-47C3-BCBE-E0B0F0E73DE2}"/>
              </a:ext>
            </a:extLst>
          </p:cNvPr>
          <p:cNvCxnSpPr>
            <a:cxnSpLocks/>
            <a:stCxn id="34" idx="0"/>
            <a:endCxn id="77" idx="1"/>
          </p:cNvCxnSpPr>
          <p:nvPr/>
        </p:nvCxnSpPr>
        <p:spPr>
          <a:xfrm rot="5400000" flipH="1" flipV="1">
            <a:off x="7035359" y="1037108"/>
            <a:ext cx="904332" cy="1686875"/>
          </a:xfrm>
          <a:prstGeom prst="bentConnector2">
            <a:avLst/>
          </a:prstGeom>
          <a:ln w="38100">
            <a:solidFill>
              <a:srgbClr val="00947F"/>
            </a:solidFill>
            <a:tailEnd type="triangle"/>
          </a:ln>
        </p:spPr>
        <p:style>
          <a:lnRef idx="1">
            <a:schemeClr val="accent1"/>
          </a:lnRef>
          <a:fillRef idx="0">
            <a:schemeClr val="accent1"/>
          </a:fillRef>
          <a:effectRef idx="0">
            <a:schemeClr val="accent1"/>
          </a:effectRef>
          <a:fontRef idx="minor">
            <a:schemeClr val="tx1"/>
          </a:fontRef>
        </p:style>
      </p:cxnSp>
      <p:cxnSp>
        <p:nvCxnSpPr>
          <p:cNvPr id="81" name="Elbow Connector 82">
            <a:extLst>
              <a:ext uri="{FF2B5EF4-FFF2-40B4-BE49-F238E27FC236}">
                <a16:creationId xmlns:a16="http://schemas.microsoft.com/office/drawing/2014/main" id="{6E46AAAF-752C-43E1-99F1-C205B0049EB0}"/>
              </a:ext>
            </a:extLst>
          </p:cNvPr>
          <p:cNvCxnSpPr>
            <a:cxnSpLocks/>
            <a:stCxn id="68" idx="3"/>
            <a:endCxn id="78" idx="1"/>
          </p:cNvCxnSpPr>
          <p:nvPr/>
        </p:nvCxnSpPr>
        <p:spPr>
          <a:xfrm flipV="1">
            <a:off x="7256155" y="3071378"/>
            <a:ext cx="1074807" cy="338922"/>
          </a:xfrm>
          <a:prstGeom prst="bentConnector3">
            <a:avLst>
              <a:gd name="adj1" fmla="val 50000"/>
            </a:avLst>
          </a:prstGeom>
          <a:ln w="38100">
            <a:solidFill>
              <a:srgbClr val="00947F"/>
            </a:solidFill>
            <a:tailEnd type="triangle"/>
          </a:ln>
        </p:spPr>
        <p:style>
          <a:lnRef idx="1">
            <a:schemeClr val="accent1"/>
          </a:lnRef>
          <a:fillRef idx="0">
            <a:schemeClr val="accent1"/>
          </a:fillRef>
          <a:effectRef idx="0">
            <a:schemeClr val="accent1"/>
          </a:effectRef>
          <a:fontRef idx="minor">
            <a:schemeClr val="tx1"/>
          </a:fontRef>
        </p:style>
      </p:cxnSp>
      <p:cxnSp>
        <p:nvCxnSpPr>
          <p:cNvPr id="82" name="Elbow Connector 85">
            <a:extLst>
              <a:ext uri="{FF2B5EF4-FFF2-40B4-BE49-F238E27FC236}">
                <a16:creationId xmlns:a16="http://schemas.microsoft.com/office/drawing/2014/main" id="{5AE4F1D1-5C4F-499F-9E37-DA4BD025CC61}"/>
              </a:ext>
            </a:extLst>
          </p:cNvPr>
          <p:cNvCxnSpPr>
            <a:cxnSpLocks/>
            <a:stCxn id="35" idx="3"/>
            <a:endCxn id="79" idx="1"/>
          </p:cNvCxnSpPr>
          <p:nvPr/>
        </p:nvCxnSpPr>
        <p:spPr>
          <a:xfrm>
            <a:off x="7256155" y="4200887"/>
            <a:ext cx="1074807" cy="788995"/>
          </a:xfrm>
          <a:prstGeom prst="bentConnector3">
            <a:avLst>
              <a:gd name="adj1" fmla="val 50000"/>
            </a:avLst>
          </a:prstGeom>
          <a:ln w="38100">
            <a:solidFill>
              <a:srgbClr val="00947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591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41E4B4-82CA-3C48-AF15-2BC29228375A}"/>
              </a:ext>
            </a:extLst>
          </p:cNvPr>
          <p:cNvSpPr>
            <a:spLocks noGrp="1"/>
          </p:cNvSpPr>
          <p:nvPr>
            <p:ph type="title"/>
          </p:nvPr>
        </p:nvSpPr>
        <p:spPr>
          <a:xfrm>
            <a:off x="119336" y="292404"/>
            <a:ext cx="10152820" cy="356467"/>
          </a:xfrm>
        </p:spPr>
        <p:txBody>
          <a:bodyPr/>
          <a:lstStyle/>
          <a:p>
            <a:pPr>
              <a:lnSpc>
                <a:spcPct val="100000"/>
              </a:lnSpc>
            </a:pPr>
            <a:r>
              <a:rPr lang="en-US" dirty="0"/>
              <a:t>Priority Focus Areas for 2023</a:t>
            </a:r>
            <a:br>
              <a:rPr lang="en-GB" dirty="0"/>
            </a:br>
            <a:endParaRPr lang="en-GB" sz="1800" dirty="0"/>
          </a:p>
        </p:txBody>
      </p:sp>
      <p:sp>
        <p:nvSpPr>
          <p:cNvPr id="60" name="Rounded Rectangle 59">
            <a:extLst>
              <a:ext uri="{FF2B5EF4-FFF2-40B4-BE49-F238E27FC236}">
                <a16:creationId xmlns:a16="http://schemas.microsoft.com/office/drawing/2014/main" id="{741696F6-5B77-B24A-9EC0-A91EE82F3BC4}"/>
              </a:ext>
            </a:extLst>
          </p:cNvPr>
          <p:cNvSpPr/>
          <p:nvPr/>
        </p:nvSpPr>
        <p:spPr>
          <a:xfrm>
            <a:off x="4805137" y="2075426"/>
            <a:ext cx="1224136" cy="576065"/>
          </a:xfrm>
          <a:prstGeom prst="roundRect">
            <a:avLst/>
          </a:prstGeom>
          <a:solidFill>
            <a:srgbClr val="009992"/>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W-1 CGM Build Process</a:t>
            </a:r>
          </a:p>
        </p:txBody>
      </p:sp>
      <p:sp>
        <p:nvSpPr>
          <p:cNvPr id="61" name="Rounded Rectangle 60">
            <a:extLst>
              <a:ext uri="{FF2B5EF4-FFF2-40B4-BE49-F238E27FC236}">
                <a16:creationId xmlns:a16="http://schemas.microsoft.com/office/drawing/2014/main" id="{DFAD57E2-BB11-DE40-846A-1FE847900029}"/>
              </a:ext>
            </a:extLst>
          </p:cNvPr>
          <p:cNvSpPr/>
          <p:nvPr/>
        </p:nvSpPr>
        <p:spPr>
          <a:xfrm>
            <a:off x="6162730" y="1299860"/>
            <a:ext cx="1224136" cy="576065"/>
          </a:xfrm>
          <a:prstGeom prst="roundRect">
            <a:avLst/>
          </a:prstGeom>
          <a:solidFill>
            <a:srgbClr val="009992"/>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PEVF</a:t>
            </a: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Operation</a:t>
            </a:r>
          </a:p>
        </p:txBody>
      </p:sp>
      <p:sp>
        <p:nvSpPr>
          <p:cNvPr id="62" name="Rounded Rectangle 61">
            <a:extLst>
              <a:ext uri="{FF2B5EF4-FFF2-40B4-BE49-F238E27FC236}">
                <a16:creationId xmlns:a16="http://schemas.microsoft.com/office/drawing/2014/main" id="{8A79FC4D-3BCA-9E4E-AB85-FAE0245EF97F}"/>
              </a:ext>
            </a:extLst>
          </p:cNvPr>
          <p:cNvSpPr/>
          <p:nvPr/>
        </p:nvSpPr>
        <p:spPr>
          <a:xfrm>
            <a:off x="6162729" y="2900919"/>
            <a:ext cx="1224136" cy="578128"/>
          </a:xfrm>
          <a:prstGeom prst="roundRect">
            <a:avLst/>
          </a:prstGeom>
          <a:solidFill>
            <a:srgbClr val="009992"/>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OPDE Archive</a:t>
            </a:r>
            <a:endPar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 name="Rounded Rectangle 76">
            <a:extLst>
              <a:ext uri="{FF2B5EF4-FFF2-40B4-BE49-F238E27FC236}">
                <a16:creationId xmlns:a16="http://schemas.microsoft.com/office/drawing/2014/main" id="{2C84B081-4063-0C4B-84AB-E216DC032E0F}"/>
              </a:ext>
            </a:extLst>
          </p:cNvPr>
          <p:cNvSpPr/>
          <p:nvPr/>
        </p:nvSpPr>
        <p:spPr>
          <a:xfrm>
            <a:off x="4805136" y="2908330"/>
            <a:ext cx="1218826" cy="563302"/>
          </a:xfrm>
          <a:prstGeom prst="roundRect">
            <a:avLst/>
          </a:prstGeom>
          <a:solidFill>
            <a:srgbClr val="009992"/>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File/Model Validation</a:t>
            </a:r>
          </a:p>
        </p:txBody>
      </p:sp>
      <p:sp>
        <p:nvSpPr>
          <p:cNvPr id="78" name="Rounded Rectangle 77">
            <a:extLst>
              <a:ext uri="{FF2B5EF4-FFF2-40B4-BE49-F238E27FC236}">
                <a16:creationId xmlns:a16="http://schemas.microsoft.com/office/drawing/2014/main" id="{FD50ACE9-0C7D-FC4E-A245-57704AD6EBDC}"/>
              </a:ext>
            </a:extLst>
          </p:cNvPr>
          <p:cNvSpPr/>
          <p:nvPr/>
        </p:nvSpPr>
        <p:spPr>
          <a:xfrm>
            <a:off x="4816910" y="3687585"/>
            <a:ext cx="1218826" cy="563302"/>
          </a:xfrm>
          <a:prstGeom prst="roundRect">
            <a:avLst/>
          </a:prstGeom>
          <a:solidFill>
            <a:srgbClr val="009992"/>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BMA/Master data</a:t>
            </a:r>
            <a:endPar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1" name="Rounded Rectangle 80">
            <a:extLst>
              <a:ext uri="{FF2B5EF4-FFF2-40B4-BE49-F238E27FC236}">
                <a16:creationId xmlns:a16="http://schemas.microsoft.com/office/drawing/2014/main" id="{A34377D2-FE91-E947-82A0-B88CA52FD8B5}"/>
              </a:ext>
            </a:extLst>
          </p:cNvPr>
          <p:cNvSpPr/>
          <p:nvPr/>
        </p:nvSpPr>
        <p:spPr>
          <a:xfrm>
            <a:off x="4813163" y="1303745"/>
            <a:ext cx="1224136" cy="576065"/>
          </a:xfrm>
          <a:prstGeom prst="roundRect">
            <a:avLst/>
          </a:prstGeom>
          <a:solidFill>
            <a:srgbClr val="009992"/>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Technical / Security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4" name="Rounded Rectangle 83">
            <a:extLst>
              <a:ext uri="{FF2B5EF4-FFF2-40B4-BE49-F238E27FC236}">
                <a16:creationId xmlns:a16="http://schemas.microsoft.com/office/drawing/2014/main" id="{1AD23699-F17D-0A48-9C4B-A96982B924B7}"/>
              </a:ext>
            </a:extLst>
          </p:cNvPr>
          <p:cNvSpPr/>
          <p:nvPr/>
        </p:nvSpPr>
        <p:spPr>
          <a:xfrm>
            <a:off x="6162729" y="2089416"/>
            <a:ext cx="1224136" cy="576065"/>
          </a:xfrm>
          <a:prstGeom prst="roundRect">
            <a:avLst/>
          </a:prstGeom>
          <a:solidFill>
            <a:srgbClr val="009992"/>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Q</a:t>
            </a: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Operation</a:t>
            </a:r>
          </a:p>
        </p:txBody>
      </p:sp>
      <p:sp>
        <p:nvSpPr>
          <p:cNvPr id="50" name="TextBox 49">
            <a:extLst>
              <a:ext uri="{FF2B5EF4-FFF2-40B4-BE49-F238E27FC236}">
                <a16:creationId xmlns:a16="http://schemas.microsoft.com/office/drawing/2014/main" id="{C417F00E-4A9F-CC4B-92C5-CDF8E7DF623B}"/>
              </a:ext>
            </a:extLst>
          </p:cNvPr>
          <p:cNvSpPr txBox="1"/>
          <p:nvPr/>
        </p:nvSpPr>
        <p:spPr>
          <a:xfrm>
            <a:off x="284653" y="870433"/>
            <a:ext cx="3384379" cy="461665"/>
          </a:xfrm>
          <a:prstGeom prst="rect">
            <a:avLst/>
          </a:prstGeom>
          <a:noFill/>
          <a:ln>
            <a:solidFill>
              <a:srgbClr val="00947F"/>
            </a:solidFill>
          </a:ln>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A3A3F"/>
                </a:solidFill>
                <a:effectLst/>
                <a:uLnTx/>
                <a:uFillTx/>
                <a:latin typeface="Arial" panose="020B0604020202020204" pitchFamily="34" charset="0"/>
                <a:ea typeface="+mn-ea"/>
                <a:cs typeface="Arial" panose="020B0604020202020204" pitchFamily="34" charset="0"/>
              </a:rPr>
              <a:t>Priority technical/security  improvements to facilitate robustness and compliance</a:t>
            </a:r>
          </a:p>
        </p:txBody>
      </p:sp>
      <p:cxnSp>
        <p:nvCxnSpPr>
          <p:cNvPr id="3" name="Elbow Connector 2">
            <a:extLst>
              <a:ext uri="{FF2B5EF4-FFF2-40B4-BE49-F238E27FC236}">
                <a16:creationId xmlns:a16="http://schemas.microsoft.com/office/drawing/2014/main" id="{ABFC9EED-D290-314D-B528-0A49832A35E8}"/>
              </a:ext>
            </a:extLst>
          </p:cNvPr>
          <p:cNvCxnSpPr>
            <a:cxnSpLocks/>
            <a:stCxn id="81" idx="0"/>
            <a:endCxn id="50" idx="3"/>
          </p:cNvCxnSpPr>
          <p:nvPr/>
        </p:nvCxnSpPr>
        <p:spPr>
          <a:xfrm rot="16200000" flipV="1">
            <a:off x="4445893" y="324406"/>
            <a:ext cx="202479" cy="1756199"/>
          </a:xfrm>
          <a:prstGeom prst="bentConnector2">
            <a:avLst/>
          </a:prstGeom>
          <a:ln w="38100">
            <a:solidFill>
              <a:srgbClr val="00947F"/>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DC972868-0B9F-D643-A48B-8A7C204AC23E}"/>
              </a:ext>
            </a:extLst>
          </p:cNvPr>
          <p:cNvSpPr txBox="1"/>
          <p:nvPr/>
        </p:nvSpPr>
        <p:spPr>
          <a:xfrm>
            <a:off x="284647" y="1625399"/>
            <a:ext cx="3384379" cy="646331"/>
          </a:xfrm>
          <a:prstGeom prst="rect">
            <a:avLst/>
          </a:prstGeom>
          <a:noFill/>
          <a:ln>
            <a:solidFill>
              <a:srgbClr val="00947F"/>
            </a:solidFill>
          </a:ln>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A3A3F"/>
                </a:solidFill>
                <a:effectLst/>
                <a:uLnTx/>
                <a:uFillTx/>
                <a:latin typeface="Arial" panose="020B0604020202020204" pitchFamily="34" charset="0"/>
                <a:ea typeface="+mn-ea"/>
                <a:cs typeface="Arial" panose="020B0604020202020204" pitchFamily="34" charset="0"/>
              </a:rPr>
              <a:t>Changes to CGM/OPDE to facilitate W-1 CGM build process (for D-3 to D-7 with selected applicable timestamps)</a:t>
            </a:r>
          </a:p>
        </p:txBody>
      </p:sp>
      <p:cxnSp>
        <p:nvCxnSpPr>
          <p:cNvPr id="58" name="Elbow Connector 57">
            <a:extLst>
              <a:ext uri="{FF2B5EF4-FFF2-40B4-BE49-F238E27FC236}">
                <a16:creationId xmlns:a16="http://schemas.microsoft.com/office/drawing/2014/main" id="{ACAB646F-9A1B-C544-88CB-A5EF7116C7FF}"/>
              </a:ext>
            </a:extLst>
          </p:cNvPr>
          <p:cNvCxnSpPr>
            <a:cxnSpLocks/>
            <a:stCxn id="60" idx="1"/>
            <a:endCxn id="57" idx="3"/>
          </p:cNvCxnSpPr>
          <p:nvPr/>
        </p:nvCxnSpPr>
        <p:spPr>
          <a:xfrm rot="10800000">
            <a:off x="3669027" y="1948565"/>
            <a:ext cx="1136111" cy="414894"/>
          </a:xfrm>
          <a:prstGeom prst="bentConnector3">
            <a:avLst>
              <a:gd name="adj1" fmla="val 50000"/>
            </a:avLst>
          </a:prstGeom>
          <a:ln w="38100">
            <a:solidFill>
              <a:srgbClr val="00947F"/>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E61FC5BB-44FA-0E44-936A-ACB84DEF1845}"/>
              </a:ext>
            </a:extLst>
          </p:cNvPr>
          <p:cNvSpPr txBox="1"/>
          <p:nvPr/>
        </p:nvSpPr>
        <p:spPr>
          <a:xfrm>
            <a:off x="284647" y="2593385"/>
            <a:ext cx="3384379" cy="646331"/>
          </a:xfrm>
          <a:prstGeom prst="rect">
            <a:avLst/>
          </a:prstGeom>
          <a:noFill/>
          <a:ln>
            <a:solidFill>
              <a:schemeClr val="accent2">
                <a:lumMod val="75000"/>
              </a:schemeClr>
            </a:solidFill>
          </a:ln>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A3A3F"/>
                </a:solidFill>
                <a:effectLst/>
                <a:uLnTx/>
                <a:uFillTx/>
                <a:latin typeface="Arial" panose="020B0604020202020204" pitchFamily="34" charset="0"/>
                <a:ea typeface="+mn-ea"/>
                <a:cs typeface="Arial" panose="020B0604020202020204" pitchFamily="34" charset="0"/>
              </a:rPr>
              <a:t>Efficiency and performance improvements in management of Ruleset Library/Validation Module</a:t>
            </a:r>
          </a:p>
        </p:txBody>
      </p:sp>
      <p:cxnSp>
        <p:nvCxnSpPr>
          <p:cNvPr id="67" name="Elbow Connector 66">
            <a:extLst>
              <a:ext uri="{FF2B5EF4-FFF2-40B4-BE49-F238E27FC236}">
                <a16:creationId xmlns:a16="http://schemas.microsoft.com/office/drawing/2014/main" id="{70A1C41C-E8F8-2046-ABE1-CA595280FBD9}"/>
              </a:ext>
            </a:extLst>
          </p:cNvPr>
          <p:cNvCxnSpPr>
            <a:cxnSpLocks/>
            <a:stCxn id="77" idx="1"/>
            <a:endCxn id="63" idx="3"/>
          </p:cNvCxnSpPr>
          <p:nvPr/>
        </p:nvCxnSpPr>
        <p:spPr>
          <a:xfrm rot="10800000">
            <a:off x="3669026" y="2916551"/>
            <a:ext cx="1136110" cy="273430"/>
          </a:xfrm>
          <a:prstGeom prst="bentConnector3">
            <a:avLst>
              <a:gd name="adj1" fmla="val 50000"/>
            </a:avLst>
          </a:prstGeom>
          <a:ln w="38100">
            <a:solidFill>
              <a:srgbClr val="00947F"/>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777BF389-FDE5-0648-8DF3-B4030A2A2B45}"/>
              </a:ext>
            </a:extLst>
          </p:cNvPr>
          <p:cNvSpPr txBox="1"/>
          <p:nvPr/>
        </p:nvSpPr>
        <p:spPr>
          <a:xfrm>
            <a:off x="284651" y="3599778"/>
            <a:ext cx="3384379" cy="646331"/>
          </a:xfrm>
          <a:prstGeom prst="rect">
            <a:avLst/>
          </a:prstGeom>
          <a:noFill/>
          <a:ln>
            <a:solidFill>
              <a:schemeClr val="accent2">
                <a:lumMod val="75000"/>
              </a:schemeClr>
            </a:solidFill>
          </a:ln>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A3A3F"/>
                </a:solidFill>
                <a:effectLst/>
                <a:uLnTx/>
                <a:uFillTx/>
                <a:latin typeface="Arial" panose="020B0604020202020204" pitchFamily="34" charset="0"/>
                <a:ea typeface="+mn-ea"/>
                <a:cs typeface="Arial" panose="020B0604020202020204" pitchFamily="34" charset="0"/>
              </a:rPr>
              <a:t>Provision of single source of Master Data (in a defined format) for use in all OPDE applications</a:t>
            </a:r>
          </a:p>
        </p:txBody>
      </p:sp>
      <p:cxnSp>
        <p:nvCxnSpPr>
          <p:cNvPr id="71" name="Elbow Connector 70">
            <a:extLst>
              <a:ext uri="{FF2B5EF4-FFF2-40B4-BE49-F238E27FC236}">
                <a16:creationId xmlns:a16="http://schemas.microsoft.com/office/drawing/2014/main" id="{6E75975E-0D49-994C-AC8A-56A405D6C8B8}"/>
              </a:ext>
            </a:extLst>
          </p:cNvPr>
          <p:cNvCxnSpPr>
            <a:cxnSpLocks/>
            <a:stCxn id="78" idx="1"/>
            <a:endCxn id="70" idx="3"/>
          </p:cNvCxnSpPr>
          <p:nvPr/>
        </p:nvCxnSpPr>
        <p:spPr>
          <a:xfrm rot="10800000">
            <a:off x="3669030" y="3922944"/>
            <a:ext cx="1147880" cy="46292"/>
          </a:xfrm>
          <a:prstGeom prst="bentConnector3">
            <a:avLst>
              <a:gd name="adj1" fmla="val 50000"/>
            </a:avLst>
          </a:prstGeom>
          <a:ln w="38100">
            <a:solidFill>
              <a:srgbClr val="00947F"/>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40C2A986-51EB-DD4A-99CD-CBAFDD4D7D31}"/>
              </a:ext>
            </a:extLst>
          </p:cNvPr>
          <p:cNvSpPr txBox="1"/>
          <p:nvPr/>
        </p:nvSpPr>
        <p:spPr>
          <a:xfrm>
            <a:off x="8424273" y="798215"/>
            <a:ext cx="3384379" cy="646331"/>
          </a:xfrm>
          <a:prstGeom prst="rect">
            <a:avLst/>
          </a:prstGeom>
          <a:noFill/>
          <a:ln>
            <a:solidFill>
              <a:srgbClr val="00947F"/>
            </a:solidFill>
          </a:ln>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A3A3F"/>
                </a:solidFill>
                <a:effectLst/>
                <a:uLnTx/>
                <a:uFillTx/>
                <a:latin typeface="Arial" panose="020B0604020202020204" pitchFamily="34" charset="0"/>
                <a:ea typeface="+mn-ea"/>
                <a:cs typeface="Arial" panose="020B0604020202020204" pitchFamily="34" charset="0"/>
              </a:rPr>
              <a:t>Various identified enhancements to PEVF operation, to facilitate more efficient/effective process</a:t>
            </a:r>
          </a:p>
        </p:txBody>
      </p:sp>
      <p:sp>
        <p:nvSpPr>
          <p:cNvPr id="79" name="TextBox 78">
            <a:extLst>
              <a:ext uri="{FF2B5EF4-FFF2-40B4-BE49-F238E27FC236}">
                <a16:creationId xmlns:a16="http://schemas.microsoft.com/office/drawing/2014/main" id="{97FCBED5-0C92-6248-ADC3-B16D01A36E99}"/>
              </a:ext>
            </a:extLst>
          </p:cNvPr>
          <p:cNvSpPr txBox="1"/>
          <p:nvPr/>
        </p:nvSpPr>
        <p:spPr>
          <a:xfrm>
            <a:off x="8424272" y="1739304"/>
            <a:ext cx="3384379" cy="646331"/>
          </a:xfrm>
          <a:prstGeom prst="rect">
            <a:avLst/>
          </a:prstGeom>
          <a:noFill/>
          <a:ln>
            <a:solidFill>
              <a:srgbClr val="00947F"/>
            </a:solidFill>
          </a:ln>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A3A3F"/>
                </a:solidFill>
                <a:effectLst/>
                <a:uLnTx/>
                <a:uFillTx/>
                <a:latin typeface="Arial" panose="020B0604020202020204" pitchFamily="34" charset="0"/>
                <a:ea typeface="+mn-ea"/>
                <a:cs typeface="Arial" panose="020B0604020202020204" pitchFamily="34" charset="0"/>
              </a:rPr>
              <a:t>Various identified enhancements to QAS operation, to facilitate more efficient/effective process</a:t>
            </a:r>
          </a:p>
        </p:txBody>
      </p:sp>
      <p:sp>
        <p:nvSpPr>
          <p:cNvPr id="80" name="TextBox 79">
            <a:extLst>
              <a:ext uri="{FF2B5EF4-FFF2-40B4-BE49-F238E27FC236}">
                <a16:creationId xmlns:a16="http://schemas.microsoft.com/office/drawing/2014/main" id="{268BB6EE-A7BA-8144-9965-3C19E8A1FB14}"/>
              </a:ext>
            </a:extLst>
          </p:cNvPr>
          <p:cNvSpPr txBox="1"/>
          <p:nvPr/>
        </p:nvSpPr>
        <p:spPr>
          <a:xfrm>
            <a:off x="8424271" y="2636351"/>
            <a:ext cx="3384379" cy="830997"/>
          </a:xfrm>
          <a:prstGeom prst="rect">
            <a:avLst/>
          </a:prstGeom>
          <a:noFill/>
          <a:ln>
            <a:solidFill>
              <a:srgbClr val="00947F"/>
            </a:solidFill>
          </a:ln>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A3A3F"/>
                </a:solidFill>
                <a:effectLst/>
                <a:uLnTx/>
                <a:uFillTx/>
                <a:latin typeface="Arial" panose="020B0604020202020204" pitchFamily="34" charset="0"/>
                <a:ea typeface="+mn-ea"/>
                <a:cs typeface="Arial" panose="020B0604020202020204" pitchFamily="34" charset="0"/>
              </a:rPr>
              <a:t>Extension of the 2022-delivered OPDE Archive solution to facilitate ACER data provision requirements (per SOC data task force)</a:t>
            </a:r>
          </a:p>
        </p:txBody>
      </p:sp>
      <p:cxnSp>
        <p:nvCxnSpPr>
          <p:cNvPr id="82" name="Elbow Connector 81">
            <a:extLst>
              <a:ext uri="{FF2B5EF4-FFF2-40B4-BE49-F238E27FC236}">
                <a16:creationId xmlns:a16="http://schemas.microsoft.com/office/drawing/2014/main" id="{A799FD80-448F-5B43-9D2F-C3AC13AAE8D2}"/>
              </a:ext>
            </a:extLst>
          </p:cNvPr>
          <p:cNvCxnSpPr>
            <a:cxnSpLocks/>
            <a:stCxn id="61" idx="0"/>
            <a:endCxn id="76" idx="1"/>
          </p:cNvCxnSpPr>
          <p:nvPr/>
        </p:nvCxnSpPr>
        <p:spPr>
          <a:xfrm rot="5400000" flipH="1" flipV="1">
            <a:off x="7510296" y="385884"/>
            <a:ext cx="178479" cy="1649475"/>
          </a:xfrm>
          <a:prstGeom prst="bentConnector2">
            <a:avLst/>
          </a:prstGeom>
          <a:ln w="38100">
            <a:solidFill>
              <a:srgbClr val="00947F"/>
            </a:solidFill>
            <a:tailEnd type="triangle"/>
          </a:ln>
        </p:spPr>
        <p:style>
          <a:lnRef idx="1">
            <a:schemeClr val="accent1"/>
          </a:lnRef>
          <a:fillRef idx="0">
            <a:schemeClr val="accent1"/>
          </a:fillRef>
          <a:effectRef idx="0">
            <a:schemeClr val="accent1"/>
          </a:effectRef>
          <a:fontRef idx="minor">
            <a:schemeClr val="tx1"/>
          </a:fontRef>
        </p:style>
      </p:cxnSp>
      <p:cxnSp>
        <p:nvCxnSpPr>
          <p:cNvPr id="83" name="Elbow Connector 82">
            <a:extLst>
              <a:ext uri="{FF2B5EF4-FFF2-40B4-BE49-F238E27FC236}">
                <a16:creationId xmlns:a16="http://schemas.microsoft.com/office/drawing/2014/main" id="{9B840D11-3201-3848-AB3F-885A41E82540}"/>
              </a:ext>
            </a:extLst>
          </p:cNvPr>
          <p:cNvCxnSpPr>
            <a:cxnSpLocks/>
            <a:stCxn id="84" idx="3"/>
            <a:endCxn id="79" idx="1"/>
          </p:cNvCxnSpPr>
          <p:nvPr/>
        </p:nvCxnSpPr>
        <p:spPr>
          <a:xfrm flipV="1">
            <a:off x="7386865" y="2062470"/>
            <a:ext cx="1037407" cy="314979"/>
          </a:xfrm>
          <a:prstGeom prst="bentConnector3">
            <a:avLst>
              <a:gd name="adj1" fmla="val 50000"/>
            </a:avLst>
          </a:prstGeom>
          <a:ln w="38100">
            <a:solidFill>
              <a:srgbClr val="00947F"/>
            </a:solidFill>
            <a:tailEnd type="triangle"/>
          </a:ln>
        </p:spPr>
        <p:style>
          <a:lnRef idx="1">
            <a:schemeClr val="accent1"/>
          </a:lnRef>
          <a:fillRef idx="0">
            <a:schemeClr val="accent1"/>
          </a:fillRef>
          <a:effectRef idx="0">
            <a:schemeClr val="accent1"/>
          </a:effectRef>
          <a:fontRef idx="minor">
            <a:schemeClr val="tx1"/>
          </a:fontRef>
        </p:style>
      </p:cxnSp>
      <p:cxnSp>
        <p:nvCxnSpPr>
          <p:cNvPr id="86" name="Elbow Connector 85">
            <a:extLst>
              <a:ext uri="{FF2B5EF4-FFF2-40B4-BE49-F238E27FC236}">
                <a16:creationId xmlns:a16="http://schemas.microsoft.com/office/drawing/2014/main" id="{D52917E8-BA5C-BC40-B822-277D634EA6DE}"/>
              </a:ext>
            </a:extLst>
          </p:cNvPr>
          <p:cNvCxnSpPr>
            <a:cxnSpLocks/>
            <a:stCxn id="62" idx="3"/>
            <a:endCxn id="80" idx="1"/>
          </p:cNvCxnSpPr>
          <p:nvPr/>
        </p:nvCxnSpPr>
        <p:spPr>
          <a:xfrm flipV="1">
            <a:off x="7386865" y="3051850"/>
            <a:ext cx="1037406" cy="138133"/>
          </a:xfrm>
          <a:prstGeom prst="bentConnector3">
            <a:avLst>
              <a:gd name="adj1" fmla="val 50000"/>
            </a:avLst>
          </a:prstGeom>
          <a:ln w="38100">
            <a:solidFill>
              <a:srgbClr val="00947F"/>
            </a:solidFill>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a:extLst>
              <a:ext uri="{FF2B5EF4-FFF2-40B4-BE49-F238E27FC236}">
                <a16:creationId xmlns:a16="http://schemas.microsoft.com/office/drawing/2014/main" id="{0FFEFAA7-CE75-2743-94D9-93877543F2E7}"/>
              </a:ext>
            </a:extLst>
          </p:cNvPr>
          <p:cNvSpPr/>
          <p:nvPr/>
        </p:nvSpPr>
        <p:spPr>
          <a:xfrm>
            <a:off x="4815819" y="4490528"/>
            <a:ext cx="1218826" cy="563302"/>
          </a:xfrm>
          <a:prstGeom prst="roundRect">
            <a:avLst/>
          </a:prstGeom>
          <a:solidFill>
            <a:srgbClr val="009992"/>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CSA</a:t>
            </a:r>
            <a:endPar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DA355AB3-2867-5342-B2E8-FB9BAFE1EC10}"/>
              </a:ext>
            </a:extLst>
          </p:cNvPr>
          <p:cNvSpPr txBox="1"/>
          <p:nvPr/>
        </p:nvSpPr>
        <p:spPr>
          <a:xfrm>
            <a:off x="284648" y="4601727"/>
            <a:ext cx="3384379" cy="646331"/>
          </a:xfrm>
          <a:prstGeom prst="rect">
            <a:avLst/>
          </a:prstGeom>
          <a:noFill/>
          <a:ln>
            <a:solidFill>
              <a:srgbClr val="00947F"/>
            </a:solidFill>
          </a:ln>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A3A3F"/>
                </a:solidFill>
                <a:effectLst/>
                <a:uLnTx/>
                <a:uFillTx/>
                <a:latin typeface="Arial" panose="020B0604020202020204" pitchFamily="34" charset="0"/>
                <a:ea typeface="+mn-ea"/>
                <a:cs typeface="Arial" panose="020B0604020202020204" pitchFamily="34" charset="0"/>
              </a:rPr>
              <a:t>Changes to OPDE to facilitate use of CGM in CSA processes and relevant data exchanges via OPDE</a:t>
            </a:r>
          </a:p>
        </p:txBody>
      </p:sp>
      <p:cxnSp>
        <p:nvCxnSpPr>
          <p:cNvPr id="30" name="Elbow Connector 29">
            <a:extLst>
              <a:ext uri="{FF2B5EF4-FFF2-40B4-BE49-F238E27FC236}">
                <a16:creationId xmlns:a16="http://schemas.microsoft.com/office/drawing/2014/main" id="{B7602612-283D-8943-995E-293DBD1CBBEB}"/>
              </a:ext>
            </a:extLst>
          </p:cNvPr>
          <p:cNvCxnSpPr>
            <a:cxnSpLocks/>
            <a:stCxn id="28" idx="1"/>
            <a:endCxn id="29" idx="3"/>
          </p:cNvCxnSpPr>
          <p:nvPr/>
        </p:nvCxnSpPr>
        <p:spPr>
          <a:xfrm rot="10800000" flipV="1">
            <a:off x="3669027" y="4772179"/>
            <a:ext cx="1146792" cy="152714"/>
          </a:xfrm>
          <a:prstGeom prst="bentConnector3">
            <a:avLst>
              <a:gd name="adj1" fmla="val 50000"/>
            </a:avLst>
          </a:prstGeom>
          <a:ln w="38100">
            <a:solidFill>
              <a:srgbClr val="00947F"/>
            </a:solidFill>
            <a:tailEnd type="triangle"/>
          </a:ln>
        </p:spPr>
        <p:style>
          <a:lnRef idx="1">
            <a:schemeClr val="accent1"/>
          </a:lnRef>
          <a:fillRef idx="0">
            <a:schemeClr val="accent1"/>
          </a:fillRef>
          <a:effectRef idx="0">
            <a:schemeClr val="accent1"/>
          </a:effectRef>
          <a:fontRef idx="minor">
            <a:schemeClr val="tx1"/>
          </a:fontRef>
        </p:style>
      </p:cxnSp>
      <p:sp>
        <p:nvSpPr>
          <p:cNvPr id="31" name="Rounded Rectangle 30">
            <a:extLst>
              <a:ext uri="{FF2B5EF4-FFF2-40B4-BE49-F238E27FC236}">
                <a16:creationId xmlns:a16="http://schemas.microsoft.com/office/drawing/2014/main" id="{F1C4FFB6-34D7-A64E-BDDE-CBD9CC35A95C}"/>
              </a:ext>
            </a:extLst>
          </p:cNvPr>
          <p:cNvSpPr/>
          <p:nvPr/>
        </p:nvSpPr>
        <p:spPr>
          <a:xfrm>
            <a:off x="4805136" y="5242778"/>
            <a:ext cx="1218826" cy="563302"/>
          </a:xfrm>
          <a:prstGeom prst="roundRect">
            <a:avLst/>
          </a:prstGeom>
          <a:solidFill>
            <a:srgbClr val="009992"/>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OPC</a:t>
            </a:r>
            <a:endPar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9C1520BE-17A3-E742-BF25-9FB7CD2FA34E}"/>
              </a:ext>
            </a:extLst>
          </p:cNvPr>
          <p:cNvSpPr txBox="1"/>
          <p:nvPr/>
        </p:nvSpPr>
        <p:spPr>
          <a:xfrm>
            <a:off x="284649" y="5551486"/>
            <a:ext cx="3384379" cy="646331"/>
          </a:xfrm>
          <a:prstGeom prst="rect">
            <a:avLst/>
          </a:prstGeom>
          <a:noFill/>
          <a:ln>
            <a:solidFill>
              <a:srgbClr val="00947F"/>
            </a:solidFill>
          </a:ln>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A3A3F"/>
                </a:solidFill>
                <a:effectLst/>
                <a:uLnTx/>
                <a:uFillTx/>
                <a:latin typeface="Arial" panose="020B0604020202020204" pitchFamily="34" charset="0"/>
                <a:ea typeface="+mn-ea"/>
                <a:cs typeface="Arial" panose="020B0604020202020204" pitchFamily="34" charset="0"/>
              </a:rPr>
              <a:t>Changes to OPDE to facilitate use of CGM in OPC processes and relevant data exchanges via OPDE</a:t>
            </a:r>
          </a:p>
        </p:txBody>
      </p:sp>
      <p:cxnSp>
        <p:nvCxnSpPr>
          <p:cNvPr id="33" name="Elbow Connector 32">
            <a:extLst>
              <a:ext uri="{FF2B5EF4-FFF2-40B4-BE49-F238E27FC236}">
                <a16:creationId xmlns:a16="http://schemas.microsoft.com/office/drawing/2014/main" id="{2048CD83-C47F-234B-8858-E28931492C5C}"/>
              </a:ext>
            </a:extLst>
          </p:cNvPr>
          <p:cNvCxnSpPr>
            <a:cxnSpLocks/>
            <a:stCxn id="31" idx="1"/>
            <a:endCxn id="32" idx="3"/>
          </p:cNvCxnSpPr>
          <p:nvPr/>
        </p:nvCxnSpPr>
        <p:spPr>
          <a:xfrm rot="10800000" flipV="1">
            <a:off x="3669028" y="5524428"/>
            <a:ext cx="1136108" cy="350223"/>
          </a:xfrm>
          <a:prstGeom prst="bentConnector3">
            <a:avLst>
              <a:gd name="adj1" fmla="val 50000"/>
            </a:avLst>
          </a:prstGeom>
          <a:ln w="38100">
            <a:solidFill>
              <a:srgbClr val="00947F"/>
            </a:solidFill>
            <a:tailEnd type="triangle"/>
          </a:ln>
        </p:spPr>
        <p:style>
          <a:lnRef idx="1">
            <a:schemeClr val="accent1"/>
          </a:lnRef>
          <a:fillRef idx="0">
            <a:schemeClr val="accent1"/>
          </a:fillRef>
          <a:effectRef idx="0">
            <a:schemeClr val="accent1"/>
          </a:effectRef>
          <a:fontRef idx="minor">
            <a:schemeClr val="tx1"/>
          </a:fontRef>
        </p:style>
      </p:cxnSp>
      <p:sp>
        <p:nvSpPr>
          <p:cNvPr id="35" name="Rounded Rectangle 34">
            <a:extLst>
              <a:ext uri="{FF2B5EF4-FFF2-40B4-BE49-F238E27FC236}">
                <a16:creationId xmlns:a16="http://schemas.microsoft.com/office/drawing/2014/main" id="{159E22EC-A8C4-8F45-9B1A-3D35DB53147A}"/>
              </a:ext>
            </a:extLst>
          </p:cNvPr>
          <p:cNvSpPr/>
          <p:nvPr/>
        </p:nvSpPr>
        <p:spPr>
          <a:xfrm>
            <a:off x="6162729" y="3688542"/>
            <a:ext cx="1224136" cy="578128"/>
          </a:xfrm>
          <a:prstGeom prst="roundRect">
            <a:avLst/>
          </a:prstGeom>
          <a:solidFill>
            <a:srgbClr val="009992"/>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STA</a:t>
            </a:r>
            <a:endPar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9E993E14-E8EB-0740-9143-7D6C53EE30FA}"/>
              </a:ext>
            </a:extLst>
          </p:cNvPr>
          <p:cNvSpPr txBox="1"/>
          <p:nvPr/>
        </p:nvSpPr>
        <p:spPr>
          <a:xfrm>
            <a:off x="8424272" y="3687585"/>
            <a:ext cx="3384379" cy="646331"/>
          </a:xfrm>
          <a:prstGeom prst="rect">
            <a:avLst/>
          </a:prstGeom>
          <a:noFill/>
          <a:ln>
            <a:solidFill>
              <a:srgbClr val="00947F"/>
            </a:solidFill>
          </a:ln>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A3A3F"/>
                </a:solidFill>
                <a:effectLst/>
                <a:uLnTx/>
                <a:uFillTx/>
                <a:latin typeface="Arial" panose="020B0604020202020204" pitchFamily="34" charset="0"/>
                <a:ea typeface="+mn-ea"/>
                <a:cs typeface="Arial" panose="020B0604020202020204" pitchFamily="34" charset="0"/>
              </a:rPr>
              <a:t>Changes to OPDE to facilitate use of CGM in STA processes and relevant data exchanges via OPDE</a:t>
            </a:r>
          </a:p>
        </p:txBody>
      </p:sp>
      <p:cxnSp>
        <p:nvCxnSpPr>
          <p:cNvPr id="37" name="Elbow Connector 36">
            <a:extLst>
              <a:ext uri="{FF2B5EF4-FFF2-40B4-BE49-F238E27FC236}">
                <a16:creationId xmlns:a16="http://schemas.microsoft.com/office/drawing/2014/main" id="{CA0452F9-AD05-5D48-99EB-FCE3688DCEF0}"/>
              </a:ext>
            </a:extLst>
          </p:cNvPr>
          <p:cNvCxnSpPr>
            <a:cxnSpLocks/>
            <a:stCxn id="35" idx="3"/>
            <a:endCxn id="36" idx="1"/>
          </p:cNvCxnSpPr>
          <p:nvPr/>
        </p:nvCxnSpPr>
        <p:spPr>
          <a:xfrm>
            <a:off x="7386865" y="3977606"/>
            <a:ext cx="1037407" cy="33145"/>
          </a:xfrm>
          <a:prstGeom prst="bentConnector3">
            <a:avLst>
              <a:gd name="adj1" fmla="val 50000"/>
            </a:avLst>
          </a:prstGeom>
          <a:ln w="38100">
            <a:solidFill>
              <a:srgbClr val="00947F"/>
            </a:solidFill>
            <a:tailEnd type="triangle"/>
          </a:ln>
        </p:spPr>
        <p:style>
          <a:lnRef idx="1">
            <a:schemeClr val="accent1"/>
          </a:lnRef>
          <a:fillRef idx="0">
            <a:schemeClr val="accent1"/>
          </a:fillRef>
          <a:effectRef idx="0">
            <a:schemeClr val="accent1"/>
          </a:effectRef>
          <a:fontRef idx="minor">
            <a:schemeClr val="tx1"/>
          </a:fontRef>
        </p:style>
      </p:cxnSp>
      <p:sp>
        <p:nvSpPr>
          <p:cNvPr id="38" name="Rounded Rectangle 37">
            <a:extLst>
              <a:ext uri="{FF2B5EF4-FFF2-40B4-BE49-F238E27FC236}">
                <a16:creationId xmlns:a16="http://schemas.microsoft.com/office/drawing/2014/main" id="{41A305AD-4DB2-E647-A956-089FA69E4F50}"/>
              </a:ext>
            </a:extLst>
          </p:cNvPr>
          <p:cNvSpPr/>
          <p:nvPr/>
        </p:nvSpPr>
        <p:spPr>
          <a:xfrm>
            <a:off x="6162729" y="4475702"/>
            <a:ext cx="1224136" cy="578128"/>
          </a:xfrm>
          <a:prstGeom prst="roundRect">
            <a:avLst/>
          </a:prstGeom>
          <a:solidFill>
            <a:srgbClr val="009992"/>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Intraday Extension</a:t>
            </a:r>
            <a:endPar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 name="TextBox 38">
            <a:extLst>
              <a:ext uri="{FF2B5EF4-FFF2-40B4-BE49-F238E27FC236}">
                <a16:creationId xmlns:a16="http://schemas.microsoft.com/office/drawing/2014/main" id="{00C9CB92-751F-4145-BA54-6651971A07A0}"/>
              </a:ext>
            </a:extLst>
          </p:cNvPr>
          <p:cNvSpPr txBox="1"/>
          <p:nvPr/>
        </p:nvSpPr>
        <p:spPr>
          <a:xfrm>
            <a:off x="8424271" y="4567955"/>
            <a:ext cx="3384379" cy="830997"/>
          </a:xfrm>
          <a:prstGeom prst="rect">
            <a:avLst/>
          </a:prstGeom>
          <a:noFill/>
          <a:ln>
            <a:solidFill>
              <a:srgbClr val="00947F"/>
            </a:solidFill>
          </a:ln>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A3A3F"/>
                </a:solidFill>
                <a:effectLst/>
                <a:uLnTx/>
                <a:uFillTx/>
                <a:latin typeface="Arial" panose="020B0604020202020204" pitchFamily="34" charset="0"/>
                <a:ea typeface="+mn-ea"/>
                <a:cs typeface="Arial" panose="020B0604020202020204" pitchFamily="34" charset="0"/>
              </a:rPr>
              <a:t>Changes to CGM/OPDE to facilitate required increase in intraday CGM build process (to run hourly for the remaining hours in the day, for CSA process)</a:t>
            </a:r>
          </a:p>
        </p:txBody>
      </p:sp>
      <p:cxnSp>
        <p:nvCxnSpPr>
          <p:cNvPr id="40" name="Elbow Connector 39">
            <a:extLst>
              <a:ext uri="{FF2B5EF4-FFF2-40B4-BE49-F238E27FC236}">
                <a16:creationId xmlns:a16="http://schemas.microsoft.com/office/drawing/2014/main" id="{10857704-C2E5-F34B-BDBB-286056166556}"/>
              </a:ext>
            </a:extLst>
          </p:cNvPr>
          <p:cNvCxnSpPr>
            <a:cxnSpLocks/>
            <a:stCxn id="38" idx="3"/>
            <a:endCxn id="39" idx="1"/>
          </p:cNvCxnSpPr>
          <p:nvPr/>
        </p:nvCxnSpPr>
        <p:spPr>
          <a:xfrm>
            <a:off x="7386865" y="4764766"/>
            <a:ext cx="1037406" cy="218688"/>
          </a:xfrm>
          <a:prstGeom prst="bentConnector3">
            <a:avLst>
              <a:gd name="adj1" fmla="val 50000"/>
            </a:avLst>
          </a:prstGeom>
          <a:ln w="38100">
            <a:solidFill>
              <a:srgbClr val="00947F"/>
            </a:solidFill>
            <a:tailEnd type="triangle"/>
          </a:ln>
        </p:spPr>
        <p:style>
          <a:lnRef idx="1">
            <a:schemeClr val="accent1"/>
          </a:lnRef>
          <a:fillRef idx="0">
            <a:schemeClr val="accent1"/>
          </a:fillRef>
          <a:effectRef idx="0">
            <a:schemeClr val="accent1"/>
          </a:effectRef>
          <a:fontRef idx="minor">
            <a:schemeClr val="tx1"/>
          </a:fontRef>
        </p:style>
      </p:cxnSp>
      <p:sp>
        <p:nvSpPr>
          <p:cNvPr id="45" name="Rounded Rectangle 44">
            <a:extLst>
              <a:ext uri="{FF2B5EF4-FFF2-40B4-BE49-F238E27FC236}">
                <a16:creationId xmlns:a16="http://schemas.microsoft.com/office/drawing/2014/main" id="{615952F5-731E-5049-A92D-1B6717EAADCA}"/>
              </a:ext>
            </a:extLst>
          </p:cNvPr>
          <p:cNvSpPr/>
          <p:nvPr/>
        </p:nvSpPr>
        <p:spPr>
          <a:xfrm>
            <a:off x="6162729" y="5237793"/>
            <a:ext cx="1224136" cy="578128"/>
          </a:xfrm>
          <a:prstGeom prst="roundRect">
            <a:avLst/>
          </a:prstGeom>
          <a:solidFill>
            <a:srgbClr val="009992"/>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CCC</a:t>
            </a:r>
            <a:endPar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1" name="TextBox 50">
            <a:extLst>
              <a:ext uri="{FF2B5EF4-FFF2-40B4-BE49-F238E27FC236}">
                <a16:creationId xmlns:a16="http://schemas.microsoft.com/office/drawing/2014/main" id="{BCED98DF-B8F6-3047-8CFB-4594B1FCA518}"/>
              </a:ext>
            </a:extLst>
          </p:cNvPr>
          <p:cNvSpPr txBox="1"/>
          <p:nvPr/>
        </p:nvSpPr>
        <p:spPr>
          <a:xfrm>
            <a:off x="8424271" y="5570255"/>
            <a:ext cx="3384379" cy="646331"/>
          </a:xfrm>
          <a:prstGeom prst="rect">
            <a:avLst/>
          </a:prstGeom>
          <a:noFill/>
          <a:ln>
            <a:solidFill>
              <a:srgbClr val="00947F"/>
            </a:solidFill>
          </a:ln>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A3A3F"/>
                </a:solidFill>
                <a:effectLst/>
                <a:uLnTx/>
                <a:uFillTx/>
                <a:latin typeface="Arial" panose="020B0604020202020204" pitchFamily="34" charset="0"/>
                <a:ea typeface="+mn-ea"/>
                <a:cs typeface="Arial" panose="020B0604020202020204" pitchFamily="34" charset="0"/>
              </a:rPr>
              <a:t>Changes to OPDE to facilitate use of CGM in CCC processes (where applicable) and relevant data exchanges via OPDE</a:t>
            </a:r>
          </a:p>
        </p:txBody>
      </p:sp>
      <p:cxnSp>
        <p:nvCxnSpPr>
          <p:cNvPr id="52" name="Elbow Connector 51">
            <a:extLst>
              <a:ext uri="{FF2B5EF4-FFF2-40B4-BE49-F238E27FC236}">
                <a16:creationId xmlns:a16="http://schemas.microsoft.com/office/drawing/2014/main" id="{1A0F96FB-8C4F-924B-89F4-2653B58713D9}"/>
              </a:ext>
            </a:extLst>
          </p:cNvPr>
          <p:cNvCxnSpPr>
            <a:cxnSpLocks/>
            <a:stCxn id="45" idx="3"/>
            <a:endCxn id="51" idx="1"/>
          </p:cNvCxnSpPr>
          <p:nvPr/>
        </p:nvCxnSpPr>
        <p:spPr>
          <a:xfrm>
            <a:off x="7386865" y="5526857"/>
            <a:ext cx="1037406" cy="366564"/>
          </a:xfrm>
          <a:prstGeom prst="bentConnector3">
            <a:avLst>
              <a:gd name="adj1" fmla="val 50000"/>
            </a:avLst>
          </a:prstGeom>
          <a:ln w="38100">
            <a:solidFill>
              <a:srgbClr val="00947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4940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2">
            <a:extLst>
              <a:ext uri="{FF2B5EF4-FFF2-40B4-BE49-F238E27FC236}">
                <a16:creationId xmlns:a16="http://schemas.microsoft.com/office/drawing/2014/main" id="{31E79F22-7035-C94A-B696-C62A805D2E56}"/>
              </a:ext>
            </a:extLst>
          </p:cNvPr>
          <p:cNvSpPr txBox="1">
            <a:spLocks/>
          </p:cNvSpPr>
          <p:nvPr/>
        </p:nvSpPr>
        <p:spPr>
          <a:xfrm>
            <a:off x="391875" y="160452"/>
            <a:ext cx="11617788" cy="356467"/>
          </a:xfrm>
          <a:prstGeom prst="rect">
            <a:avLst/>
          </a:prstGeom>
          <a:ln>
            <a:noFill/>
          </a:ln>
        </p:spPr>
        <p:txBody>
          <a:bodyPr anchor="ctr"/>
          <a:lstStyle>
            <a:lvl1pPr algn="l" defTabSz="914400" rtl="0" eaLnBrk="1" latinLnBrk="0" hangingPunct="1">
              <a:lnSpc>
                <a:spcPts val="3200"/>
              </a:lnSpc>
              <a:spcBef>
                <a:spcPct val="0"/>
              </a:spcBef>
              <a:buNone/>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ts val="3200"/>
              </a:lnSpc>
              <a:spcBef>
                <a:spcPct val="0"/>
              </a:spcBef>
              <a:spcAft>
                <a:spcPts val="0"/>
              </a:spcAft>
              <a:buClrTx/>
              <a:buSzTx/>
              <a:buFontTx/>
              <a:buNone/>
              <a:tabLst/>
              <a:defRPr/>
            </a:pPr>
            <a:r>
              <a:rPr kumimoji="0" lang="en-GB" sz="2600" b="1" i="0" u="none" strike="noStrike" kern="1200" cap="none" spc="0" normalizeH="0" baseline="0" noProof="0" dirty="0">
                <a:ln>
                  <a:noFill/>
                </a:ln>
                <a:solidFill>
                  <a:srgbClr val="0F218B"/>
                </a:solidFill>
                <a:effectLst/>
                <a:uLnTx/>
                <a:uFillTx/>
                <a:latin typeface="Calibri" panose="020F0502020204030204" pitchFamily="34" charset="0"/>
                <a:ea typeface="+mj-ea"/>
                <a:cs typeface="Calibri" panose="020F0502020204030204" pitchFamily="34" charset="0"/>
              </a:rPr>
              <a:t>Regional Coordination</a:t>
            </a:r>
            <a:endParaRPr kumimoji="0" lang="en-GB" sz="2400" b="1" i="0" u="none" strike="noStrike" kern="1200" cap="none" spc="0" normalizeH="0" baseline="0" noProof="0" dirty="0">
              <a:ln>
                <a:noFill/>
              </a:ln>
              <a:solidFill>
                <a:srgbClr val="0F218B"/>
              </a:solidFill>
              <a:effectLst/>
              <a:uLnTx/>
              <a:uFillTx/>
              <a:latin typeface="Calibri" panose="020F0502020204030204" pitchFamily="34" charset="0"/>
              <a:ea typeface="+mj-ea"/>
              <a:cs typeface="Calibri" panose="020F0502020204030204" pitchFamily="34" charset="0"/>
            </a:endParaRPr>
          </a:p>
        </p:txBody>
      </p:sp>
      <p:sp>
        <p:nvSpPr>
          <p:cNvPr id="14" name="Content Placeholder 1">
            <a:extLst>
              <a:ext uri="{FF2B5EF4-FFF2-40B4-BE49-F238E27FC236}">
                <a16:creationId xmlns:a16="http://schemas.microsoft.com/office/drawing/2014/main" id="{D09BF5FF-3B0E-BC9A-6B94-FB1682BAC813}"/>
              </a:ext>
            </a:extLst>
          </p:cNvPr>
          <p:cNvSpPr txBox="1">
            <a:spLocks/>
          </p:cNvSpPr>
          <p:nvPr/>
        </p:nvSpPr>
        <p:spPr>
          <a:xfrm>
            <a:off x="594793" y="2555229"/>
            <a:ext cx="4287926" cy="3650247"/>
          </a:xfrm>
          <a:prstGeom prst="rect">
            <a:avLst/>
          </a:prstGeom>
          <a:ln>
            <a:solidFill>
              <a:schemeClr val="tx1">
                <a:lumMod val="50000"/>
              </a:schemeClr>
            </a:solidFill>
          </a:ln>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Strategic roadmap for alignment relating to data exchange via OPDE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rgbClr val="0F218B"/>
                </a:solidFill>
                <a:effectLst/>
                <a:uLnTx/>
                <a:uFillTx/>
                <a:latin typeface="Calibri" panose="020F0502020204030204" pitchFamily="34" charset="0"/>
                <a:ea typeface="+mn-ea"/>
                <a:cs typeface="Calibri" panose="020F0502020204030204" pitchFamily="34" charset="0"/>
              </a:rPr>
              <a:t>Overall</a:t>
            </a:r>
            <a:r>
              <a:rPr kumimoji="0" lang="en-GB" sz="1400" b="0" i="0" u="none" strike="noStrike" kern="1200" cap="none" spc="0" normalizeH="0" baseline="0" noProof="0" dirty="0">
                <a:ln>
                  <a:noFill/>
                </a:ln>
                <a:solidFill>
                  <a:srgbClr val="3A3A3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400" b="1" i="0" u="none" strike="noStrike" kern="1200" cap="none" spc="0" normalizeH="0" baseline="0" noProof="0" dirty="0">
                <a:ln>
                  <a:noFill/>
                </a:ln>
                <a:solidFill>
                  <a:srgbClr val="0F218B"/>
                </a:solidFill>
                <a:effectLst/>
                <a:uLnTx/>
                <a:uFillTx/>
                <a:latin typeface="Calibri" panose="020F0502020204030204" pitchFamily="34" charset="0"/>
                <a:ea typeface="+mn-ea"/>
                <a:cs typeface="Calibri" panose="020F0502020204030204" pitchFamily="34" charset="0"/>
              </a:rPr>
              <a:t>objectives</a:t>
            </a:r>
            <a:r>
              <a:rPr kumimoji="0" lang="en-GB" sz="1400" b="0" i="0" u="none" strike="noStrike" kern="1200" cap="none" spc="0" normalizeH="0" baseline="0" noProof="0" dirty="0">
                <a:ln>
                  <a:noFill/>
                </a:ln>
                <a:solidFill>
                  <a:srgbClr val="3A3A3F"/>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300" b="0" i="1" u="none" strike="noStrike" kern="1200" cap="none" spc="0" normalizeH="0" baseline="0" noProof="0" dirty="0">
                <a:ln>
                  <a:noFill/>
                </a:ln>
                <a:solidFill>
                  <a:srgbClr val="00947F"/>
                </a:solidFill>
                <a:effectLst/>
                <a:uLnTx/>
                <a:uFillTx/>
                <a:latin typeface="Calibri" panose="020F0502020204030204" pitchFamily="34" charset="0"/>
                <a:ea typeface="Times New Roman" panose="02020603050405020304" pitchFamily="18" charset="0"/>
                <a:cs typeface="Calibri" panose="020F0502020204030204" pitchFamily="34" charset="0"/>
              </a:rPr>
              <a:t>Develop a “target architecture” against which each service (existing and new) can develop a cost-benefit change/implementation plan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300" b="0" i="1" u="none" strike="noStrike" kern="1200" cap="none" spc="0" normalizeH="0" baseline="0" noProof="0" dirty="0">
                <a:ln>
                  <a:noFill/>
                </a:ln>
                <a:solidFill>
                  <a:srgbClr val="00947F"/>
                </a:solidFill>
                <a:effectLst/>
                <a:uLnTx/>
                <a:uFillTx/>
                <a:latin typeface="Calibri" panose="020F0502020204030204" pitchFamily="34" charset="0"/>
                <a:ea typeface="Times New Roman" panose="02020603050405020304" pitchFamily="18" charset="0"/>
                <a:cs typeface="Calibri" panose="020F0502020204030204" pitchFamily="34" charset="0"/>
              </a:rPr>
              <a:t>Facilitate efficient implementation of regulations and realize business processes in challenging delivery timescales (e.g. ROSC in 2024-5)</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300" b="0" i="1" u="none" strike="noStrike" kern="1200" cap="none" spc="0" normalizeH="0" baseline="0" noProof="0" dirty="0">
                <a:ln>
                  <a:noFill/>
                </a:ln>
                <a:solidFill>
                  <a:srgbClr val="00947F"/>
                </a:solidFill>
                <a:effectLst/>
                <a:uLnTx/>
                <a:uFillTx/>
                <a:latin typeface="Calibri" panose="020F0502020204030204" pitchFamily="34" charset="0"/>
                <a:ea typeface="Times New Roman" panose="02020603050405020304" pitchFamily="18" charset="0"/>
                <a:cs typeface="Calibri" panose="020F0502020204030204" pitchFamily="34" charset="0"/>
              </a:rPr>
              <a:t>Implement regional services in a consistent way with European and national requirements​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300" b="0" i="1" u="none" strike="noStrike" kern="1200" cap="none" spc="0" normalizeH="0" baseline="0" noProof="0" dirty="0">
                <a:ln>
                  <a:noFill/>
                </a:ln>
                <a:solidFill>
                  <a:srgbClr val="00947F"/>
                </a:solidFill>
                <a:effectLst/>
                <a:uLnTx/>
                <a:uFillTx/>
                <a:latin typeface="Calibri" panose="020F0502020204030204" pitchFamily="34" charset="0"/>
                <a:ea typeface="Times New Roman" panose="02020603050405020304" pitchFamily="18" charset="0"/>
                <a:cs typeface="Calibri" panose="020F0502020204030204" pitchFamily="34" charset="0"/>
              </a:rPr>
              <a:t>Enable efficient alignment of services with the mandated use of OPDE for data exchanges and storage, and the use of standard-compliant models in business processes and according to business needs</a:t>
            </a:r>
          </a:p>
          <a:p>
            <a:pPr marL="0" marR="0" lvl="0" indent="0" algn="just"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3A3A3F"/>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endParaRPr>
          </a:p>
        </p:txBody>
      </p:sp>
      <p:sp>
        <p:nvSpPr>
          <p:cNvPr id="15" name="Content Placeholder 1">
            <a:extLst>
              <a:ext uri="{FF2B5EF4-FFF2-40B4-BE49-F238E27FC236}">
                <a16:creationId xmlns:a16="http://schemas.microsoft.com/office/drawing/2014/main" id="{E8A6957B-0957-93B0-715E-12C3C181D31C}"/>
              </a:ext>
            </a:extLst>
          </p:cNvPr>
          <p:cNvSpPr txBox="1">
            <a:spLocks/>
          </p:cNvSpPr>
          <p:nvPr/>
        </p:nvSpPr>
        <p:spPr>
          <a:xfrm>
            <a:off x="8762259" y="2555229"/>
            <a:ext cx="2732469" cy="3650247"/>
          </a:xfrm>
          <a:prstGeom prst="rect">
            <a:avLst/>
          </a:prstGeom>
          <a:ln>
            <a:solidFill>
              <a:schemeClr val="tx1">
                <a:lumMod val="50000"/>
              </a:schemeClr>
            </a:solid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CGM/OPDE development</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1400" b="1" i="0" u="none" strike="noStrike" kern="1200" cap="none" spc="0" normalizeH="0" baseline="0" noProof="0" dirty="0">
              <a:ln>
                <a:noFill/>
              </a:ln>
              <a:solidFill>
                <a:srgbClr val="0F218B"/>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rgbClr val="0F218B"/>
                </a:solidFill>
                <a:effectLst/>
                <a:uLnTx/>
                <a:uFillTx/>
                <a:latin typeface="Calibri" panose="020F0502020204030204" pitchFamily="34" charset="0"/>
                <a:ea typeface="+mn-ea"/>
                <a:cs typeface="Calibri" panose="020F0502020204030204" pitchFamily="34" charset="0"/>
              </a:rPr>
              <a:t>Overall objectives:</a:t>
            </a:r>
            <a:endParaRPr kumimoji="0" lang="en-GB" sz="1400" b="1" i="1"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endParaRPr>
          </a:p>
          <a:p>
            <a:pPr marL="0"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300" b="0" i="1" u="none" strike="noStrike" kern="1200" cap="none" spc="0" normalizeH="0" baseline="0" noProof="0" dirty="0">
                <a:ln>
                  <a:noFill/>
                </a:ln>
                <a:solidFill>
                  <a:srgbClr val="00947F"/>
                </a:solidFill>
                <a:effectLst/>
                <a:uLnTx/>
                <a:uFillTx/>
                <a:latin typeface="Calibri" panose="020F0502020204030204" pitchFamily="34" charset="0"/>
                <a:ea typeface="+mn-ea"/>
                <a:cs typeface="Calibri" panose="020F0502020204030204" pitchFamily="34" charset="0"/>
              </a:rPr>
              <a:t>The prioritisation and delivery of changes to CGM/OPDE, in order to:</a:t>
            </a:r>
          </a:p>
          <a:p>
            <a:pPr marL="285750" marR="0" lvl="1"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300" b="0" i="1" u="none" strike="noStrike" kern="1200" cap="none" spc="0" normalizeH="0" baseline="0" noProof="0" dirty="0">
                <a:ln>
                  <a:noFill/>
                </a:ln>
                <a:solidFill>
                  <a:srgbClr val="00947F"/>
                </a:solidFill>
                <a:effectLst/>
                <a:uLnTx/>
                <a:uFillTx/>
                <a:latin typeface="Calibri" panose="020F0502020204030204" pitchFamily="34" charset="0"/>
                <a:ea typeface="+mn-ea"/>
                <a:cs typeface="Calibri" panose="020F0502020204030204" pitchFamily="34" charset="0"/>
              </a:rPr>
              <a:t>Facilitate migration of RCC (RSC) services </a:t>
            </a:r>
          </a:p>
          <a:p>
            <a:pPr marL="285750" marR="0" lvl="1"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300" b="0" i="1" u="none" strike="noStrike" kern="1200" cap="none" spc="0" normalizeH="0" baseline="0" noProof="0" dirty="0">
                <a:ln>
                  <a:noFill/>
                </a:ln>
                <a:solidFill>
                  <a:srgbClr val="00947F"/>
                </a:solidFill>
                <a:effectLst/>
                <a:uLnTx/>
                <a:uFillTx/>
                <a:latin typeface="Calibri" panose="020F0502020204030204" pitchFamily="34" charset="0"/>
                <a:ea typeface="+mn-ea"/>
                <a:cs typeface="Calibri" panose="020F0502020204030204" pitchFamily="34" charset="0"/>
              </a:rPr>
              <a:t>Improve the efficiency or effectiveness of CGM/OPDE services</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endParaRPr>
          </a:p>
        </p:txBody>
      </p:sp>
      <p:sp>
        <p:nvSpPr>
          <p:cNvPr id="2" name="Rectangle 1">
            <a:extLst>
              <a:ext uri="{FF2B5EF4-FFF2-40B4-BE49-F238E27FC236}">
                <a16:creationId xmlns:a16="http://schemas.microsoft.com/office/drawing/2014/main" id="{1CF6E49E-5E19-5945-B86B-9ADA0CBDD087}"/>
              </a:ext>
            </a:extLst>
          </p:cNvPr>
          <p:cNvSpPr/>
          <p:nvPr/>
        </p:nvSpPr>
        <p:spPr>
          <a:xfrm>
            <a:off x="479376" y="736042"/>
            <a:ext cx="10873208" cy="1175706"/>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1600" b="1" i="0" u="none" strike="noStrike" kern="1200" cap="none" spc="0" normalizeH="0" baseline="0" noProof="0" dirty="0">
                <a:ln>
                  <a:noFill/>
                </a:ln>
                <a:solidFill>
                  <a:srgbClr val="0F218B"/>
                </a:solidFill>
                <a:effectLst/>
                <a:uLnTx/>
                <a:uFillTx/>
                <a:latin typeface="Calibri" panose="020F0502020204030204" pitchFamily="34" charset="0"/>
                <a:ea typeface="+mn-ea"/>
                <a:cs typeface="Calibri" panose="020F0502020204030204" pitchFamily="34" charset="0"/>
              </a:rPr>
              <a:t>Key factors for migration of RCC services</a:t>
            </a:r>
            <a:endParaRPr kumimoji="0" lang="en-US" sz="1600" b="1" i="0" u="none" strike="noStrike" kern="1200" cap="none" spc="0" normalizeH="0" baseline="0" noProof="0" dirty="0">
              <a:ln>
                <a:noFill/>
              </a:ln>
              <a:solidFill>
                <a:srgbClr val="0F218B"/>
              </a:solidFill>
              <a:effectLst/>
              <a:uLnTx/>
              <a:uFillTx/>
              <a:latin typeface="Calibri" panose="020F0502020204030204" pitchFamily="34" charset="0"/>
              <a:ea typeface="+mn-ea"/>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CGM Individual Readiness Status</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Implementing additional timeframes (i.e., W-1, M-1) for RSC Services / RCC Tasks</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Requirements arising from regional methodologies</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Harmonized migration planning between different regions and services / tasks</a:t>
            </a:r>
          </a:p>
        </p:txBody>
      </p:sp>
      <p:sp>
        <p:nvSpPr>
          <p:cNvPr id="23" name="Content Placeholder 1">
            <a:extLst>
              <a:ext uri="{FF2B5EF4-FFF2-40B4-BE49-F238E27FC236}">
                <a16:creationId xmlns:a16="http://schemas.microsoft.com/office/drawing/2014/main" id="{2DB7C6FB-881A-3CA2-D40A-7A98C2FE052D}"/>
              </a:ext>
            </a:extLst>
          </p:cNvPr>
          <p:cNvSpPr txBox="1">
            <a:spLocks/>
          </p:cNvSpPr>
          <p:nvPr/>
        </p:nvSpPr>
        <p:spPr>
          <a:xfrm>
            <a:off x="5140171" y="2555229"/>
            <a:ext cx="3409379" cy="3650247"/>
          </a:xfrm>
          <a:prstGeom prst="rect">
            <a:avLst/>
          </a:prstGeom>
          <a:ln>
            <a:solidFill>
              <a:schemeClr val="tx1">
                <a:lumMod val="50000"/>
              </a:schemeClr>
            </a:solid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Integrated Roadmap</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1400" b="1"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rgbClr val="0F218B"/>
                </a:solidFill>
                <a:effectLst/>
                <a:uLnTx/>
                <a:uFillTx/>
                <a:latin typeface="Calibri" panose="020F0502020204030204" pitchFamily="34" charset="0"/>
                <a:ea typeface="+mn-ea"/>
                <a:cs typeface="Calibri" panose="020F0502020204030204" pitchFamily="34" charset="0"/>
              </a:rPr>
              <a:t>Overall objectives: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300" b="0" i="1" u="none" strike="noStrike" kern="1200" cap="none" spc="0" normalizeH="0" baseline="0" noProof="0" dirty="0">
                <a:ln>
                  <a:noFill/>
                </a:ln>
                <a:solidFill>
                  <a:srgbClr val="00947F"/>
                </a:solidFill>
                <a:effectLst/>
                <a:uLnTx/>
                <a:uFillTx/>
                <a:latin typeface="Calibri" panose="020F0502020204030204" pitchFamily="34" charset="0"/>
                <a:ea typeface="+mn-ea"/>
                <a:cs typeface="Calibri" panose="020F0502020204030204" pitchFamily="34" charset="0"/>
              </a:rPr>
              <a:t>A summary of the regional and cross-regional plans for use of CGMs in RCC (RSC) services and data exchange via OPDE, critically important for:</a:t>
            </a:r>
          </a:p>
          <a:p>
            <a:pPr marL="285750" marR="0" lvl="1"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300" b="0" i="1" u="none" strike="noStrike" kern="1200" cap="none" spc="0" normalizeH="0" baseline="0" noProof="0" dirty="0">
                <a:ln>
                  <a:noFill/>
                </a:ln>
                <a:solidFill>
                  <a:srgbClr val="00947F"/>
                </a:solidFill>
                <a:effectLst/>
                <a:uLnTx/>
                <a:uFillTx/>
                <a:latin typeface="Calibri" panose="020F0502020204030204" pitchFamily="34" charset="0"/>
                <a:ea typeface="+mn-ea"/>
                <a:cs typeface="Calibri" panose="020F0502020204030204" pitchFamily="34" charset="0"/>
              </a:rPr>
              <a:t>Transparency</a:t>
            </a:r>
          </a:p>
          <a:p>
            <a:pPr marL="285750" marR="0" lvl="1"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300" b="0" i="1" u="none" strike="noStrike" kern="1200" cap="none" spc="0" normalizeH="0" baseline="0" noProof="0" dirty="0">
                <a:ln>
                  <a:noFill/>
                </a:ln>
                <a:solidFill>
                  <a:srgbClr val="00947F"/>
                </a:solidFill>
                <a:effectLst/>
                <a:uLnTx/>
                <a:uFillTx/>
                <a:latin typeface="Calibri" panose="020F0502020204030204" pitchFamily="34" charset="0"/>
                <a:ea typeface="+mn-ea"/>
                <a:cs typeface="Calibri" panose="020F0502020204030204" pitchFamily="34" charset="0"/>
              </a:rPr>
              <a:t>Delivery planning</a:t>
            </a:r>
          </a:p>
          <a:p>
            <a:pPr marL="285750" marR="0" lvl="1"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300" b="0" i="1" u="none" strike="noStrike" kern="1200" cap="none" spc="0" normalizeH="0" baseline="0" noProof="0" dirty="0">
                <a:ln>
                  <a:noFill/>
                </a:ln>
                <a:solidFill>
                  <a:srgbClr val="00947F"/>
                </a:solidFill>
                <a:effectLst/>
                <a:uLnTx/>
                <a:uFillTx/>
                <a:latin typeface="Calibri" panose="020F0502020204030204" pitchFamily="34" charset="0"/>
                <a:ea typeface="+mn-ea"/>
                <a:cs typeface="Calibri" panose="020F0502020204030204" pitchFamily="34" charset="0"/>
              </a:rPr>
              <a:t>Community-wide commitment to ongoing efforts</a:t>
            </a:r>
          </a:p>
          <a:p>
            <a:pPr marL="285750" marR="0" lvl="1"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300" b="0" i="1" u="none" strike="noStrike" kern="1200" cap="none" spc="0" normalizeH="0" baseline="0" noProof="0" dirty="0">
                <a:ln>
                  <a:noFill/>
                </a:ln>
                <a:solidFill>
                  <a:srgbClr val="00947F"/>
                </a:solidFill>
                <a:effectLst/>
                <a:uLnTx/>
                <a:uFillTx/>
                <a:latin typeface="Calibri" panose="020F0502020204030204" pitchFamily="34" charset="0"/>
                <a:ea typeface="+mn-ea"/>
                <a:cs typeface="Calibri" panose="020F0502020204030204" pitchFamily="34" charset="0"/>
              </a:rPr>
              <a:t>Reporting</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300" b="0" i="1" u="none" strike="noStrike" kern="1200" cap="none" spc="0" normalizeH="0" baseline="0" noProof="0" dirty="0">
              <a:ln>
                <a:noFill/>
              </a:ln>
              <a:solidFill>
                <a:srgbClr val="00947F"/>
              </a:solidFill>
              <a:effectLst/>
              <a:uLnTx/>
              <a:uFillTx/>
              <a:latin typeface="Calibri" panose="020F0502020204030204" pitchFamily="34" charset="0"/>
              <a:ea typeface="+mn-ea"/>
              <a:cs typeface="Calibri" panose="020F0502020204030204" pitchFamily="34" charset="0"/>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A09CB3A7-0D0D-3ABF-E1E0-1B0C540938DE}"/>
              </a:ext>
            </a:extLst>
          </p:cNvPr>
          <p:cNvSpPr/>
          <p:nvPr/>
        </p:nvSpPr>
        <p:spPr>
          <a:xfrm>
            <a:off x="479376" y="2159518"/>
            <a:ext cx="10873208" cy="313932"/>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1600" b="1" i="0" u="none" strike="noStrike" kern="1200" cap="none" spc="0" normalizeH="0" baseline="0" noProof="0" dirty="0">
                <a:ln>
                  <a:noFill/>
                </a:ln>
                <a:solidFill>
                  <a:srgbClr val="0F218B"/>
                </a:solidFill>
                <a:effectLst/>
                <a:uLnTx/>
                <a:uFillTx/>
                <a:latin typeface="Calibri" panose="020F0502020204030204" pitchFamily="34" charset="0"/>
                <a:ea typeface="+mn-ea"/>
                <a:cs typeface="Calibri" panose="020F0502020204030204" pitchFamily="34" charset="0"/>
              </a:rPr>
              <a:t>Key activities for harmonized migration planning in 2022 and 2023</a:t>
            </a:r>
            <a:endParaRPr kumimoji="0" lang="en-US" sz="1600" b="1" i="0" u="none" strike="noStrike" kern="1200" cap="none" spc="0" normalizeH="0" baseline="0" noProof="0" dirty="0">
              <a:ln>
                <a:noFill/>
              </a:ln>
              <a:solidFill>
                <a:srgbClr val="0F218B"/>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26113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5FD2E3-89FC-49FE-89CD-E9480819A1B7}"/>
              </a:ext>
            </a:extLst>
          </p:cNvPr>
          <p:cNvSpPr>
            <a:spLocks noGrp="1"/>
          </p:cNvSpPr>
          <p:nvPr>
            <p:ph idx="1"/>
          </p:nvPr>
        </p:nvSpPr>
        <p:spPr>
          <a:xfrm>
            <a:off x="400343" y="1007687"/>
            <a:ext cx="6947255" cy="4571329"/>
          </a:xfrm>
        </p:spPr>
        <p:txBody>
          <a:bodyPr>
            <a:normAutofit/>
          </a:bodyPr>
          <a:lstStyle/>
          <a:p>
            <a:endParaRPr lang="en-GB" sz="1600" b="1" dirty="0">
              <a:solidFill>
                <a:schemeClr val="accent2"/>
              </a:solidFill>
            </a:endParaRPr>
          </a:p>
          <a:p>
            <a:pPr marL="285750" indent="-285750">
              <a:buFont typeface="Arial" panose="020B0604020202020204" pitchFamily="34" charset="0"/>
              <a:buChar char="•"/>
            </a:pPr>
            <a:r>
              <a:rPr lang="en-GB" sz="2000" dirty="0"/>
              <a:t>Next report for SO CG is planned for December 2022</a:t>
            </a:r>
          </a:p>
          <a:p>
            <a:pPr marL="285750" indent="-285750">
              <a:buFont typeface="Arial" panose="020B0604020202020204" pitchFamily="34" charset="0"/>
              <a:buChar char="•"/>
            </a:pPr>
            <a:r>
              <a:rPr lang="en-GB" sz="2000" dirty="0"/>
              <a:t>First annual report on regional coordination assessment (according to Article 17 SOGL) covering the CGM Business Process will be published in 2023 covering the service operation in 2022.</a:t>
            </a:r>
          </a:p>
        </p:txBody>
      </p:sp>
      <p:sp>
        <p:nvSpPr>
          <p:cNvPr id="3" name="Title 2">
            <a:extLst>
              <a:ext uri="{FF2B5EF4-FFF2-40B4-BE49-F238E27FC236}">
                <a16:creationId xmlns:a16="http://schemas.microsoft.com/office/drawing/2014/main" id="{851B3321-8335-40B0-98C8-6B590F488032}"/>
              </a:ext>
            </a:extLst>
          </p:cNvPr>
          <p:cNvSpPr>
            <a:spLocks noGrp="1"/>
          </p:cNvSpPr>
          <p:nvPr>
            <p:ph type="title"/>
          </p:nvPr>
        </p:nvSpPr>
        <p:spPr>
          <a:xfrm>
            <a:off x="400343" y="448887"/>
            <a:ext cx="11617788" cy="356467"/>
          </a:xfrm>
        </p:spPr>
        <p:txBody>
          <a:bodyPr/>
          <a:lstStyle/>
          <a:p>
            <a:r>
              <a:rPr lang="en-GB" dirty="0"/>
              <a:t>Regular reporting </a:t>
            </a:r>
          </a:p>
        </p:txBody>
      </p:sp>
      <p:pic>
        <p:nvPicPr>
          <p:cNvPr id="5" name="Picture 4">
            <a:extLst>
              <a:ext uri="{FF2B5EF4-FFF2-40B4-BE49-F238E27FC236}">
                <a16:creationId xmlns:a16="http://schemas.microsoft.com/office/drawing/2014/main" id="{476FE367-3A9F-DE8C-04A8-D14ADC5A2202}"/>
              </a:ext>
            </a:extLst>
          </p:cNvPr>
          <p:cNvPicPr>
            <a:picLocks noChangeAspect="1"/>
          </p:cNvPicPr>
          <p:nvPr/>
        </p:nvPicPr>
        <p:blipFill>
          <a:blip r:embed="rId2"/>
          <a:stretch>
            <a:fillRect/>
          </a:stretch>
        </p:blipFill>
        <p:spPr>
          <a:xfrm>
            <a:off x="8222236" y="1435964"/>
            <a:ext cx="2605107" cy="3714777"/>
          </a:xfrm>
          <a:prstGeom prst="rect">
            <a:avLst/>
          </a:prstGeom>
          <a:ln w="19050">
            <a:solidFill>
              <a:schemeClr val="accent2"/>
            </a:solidFill>
          </a:ln>
        </p:spPr>
      </p:pic>
      <p:pic>
        <p:nvPicPr>
          <p:cNvPr id="7" name="Picture 6">
            <a:extLst>
              <a:ext uri="{FF2B5EF4-FFF2-40B4-BE49-F238E27FC236}">
                <a16:creationId xmlns:a16="http://schemas.microsoft.com/office/drawing/2014/main" id="{DD1C8BF5-3977-5BE2-BFD9-74DAF7B2E4BF}"/>
              </a:ext>
            </a:extLst>
          </p:cNvPr>
          <p:cNvPicPr>
            <a:picLocks noChangeAspect="1"/>
          </p:cNvPicPr>
          <p:nvPr/>
        </p:nvPicPr>
        <p:blipFill>
          <a:blip r:embed="rId3"/>
          <a:stretch>
            <a:fillRect/>
          </a:stretch>
        </p:blipFill>
        <p:spPr>
          <a:xfrm>
            <a:off x="7876273" y="1197006"/>
            <a:ext cx="2609869" cy="3710015"/>
          </a:xfrm>
          <a:prstGeom prst="rect">
            <a:avLst/>
          </a:prstGeom>
          <a:ln w="19050">
            <a:solidFill>
              <a:schemeClr val="accent2"/>
            </a:solidFill>
          </a:ln>
        </p:spPr>
      </p:pic>
      <p:sp>
        <p:nvSpPr>
          <p:cNvPr id="9" name="Oval 8">
            <a:extLst>
              <a:ext uri="{FF2B5EF4-FFF2-40B4-BE49-F238E27FC236}">
                <a16:creationId xmlns:a16="http://schemas.microsoft.com/office/drawing/2014/main" id="{CF8D3C69-DFA3-9829-6B75-7072F3E676F8}"/>
              </a:ext>
            </a:extLst>
          </p:cNvPr>
          <p:cNvSpPr/>
          <p:nvPr/>
        </p:nvSpPr>
        <p:spPr>
          <a:xfrm>
            <a:off x="10636018" y="4669699"/>
            <a:ext cx="720000"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FFFFFF"/>
                </a:solidFill>
                <a:effectLst/>
                <a:uLnTx/>
                <a:uFillTx/>
                <a:latin typeface="Trebuchet MS"/>
                <a:ea typeface="+mn-ea"/>
                <a:cs typeface="+mn-cs"/>
              </a:rPr>
              <a:t>+</a:t>
            </a:r>
          </a:p>
        </p:txBody>
      </p:sp>
    </p:spTree>
    <p:extLst>
      <p:ext uri="{BB962C8B-B14F-4D97-AF65-F5344CB8AC3E}">
        <p14:creationId xmlns:p14="http://schemas.microsoft.com/office/powerpoint/2010/main" val="2234704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38A17B-D4F8-46A4-8700-786CA3428031}"/>
              </a:ext>
            </a:extLst>
          </p:cNvPr>
          <p:cNvSpPr>
            <a:spLocks noGrp="1"/>
          </p:cNvSpPr>
          <p:nvPr>
            <p:ph type="title"/>
          </p:nvPr>
        </p:nvSpPr>
        <p:spPr/>
        <p:txBody>
          <a:bodyPr/>
          <a:lstStyle/>
          <a:p>
            <a:r>
              <a:rPr lang="en-US" dirty="0"/>
              <a:t>Agenda</a:t>
            </a:r>
            <a:endParaRPr lang="en-GB" dirty="0"/>
          </a:p>
        </p:txBody>
      </p:sp>
      <p:graphicFrame>
        <p:nvGraphicFramePr>
          <p:cNvPr id="9" name="Table 9">
            <a:extLst>
              <a:ext uri="{FF2B5EF4-FFF2-40B4-BE49-F238E27FC236}">
                <a16:creationId xmlns:a16="http://schemas.microsoft.com/office/drawing/2014/main" id="{766F70A6-6DAB-4AA9-A502-D65E84A910B2}"/>
              </a:ext>
            </a:extLst>
          </p:cNvPr>
          <p:cNvGraphicFramePr>
            <a:graphicFrameLocks noGrp="1"/>
          </p:cNvGraphicFramePr>
          <p:nvPr>
            <p:extLst>
              <p:ext uri="{D42A27DB-BD31-4B8C-83A1-F6EECF244321}">
                <p14:modId xmlns:p14="http://schemas.microsoft.com/office/powerpoint/2010/main" val="659189235"/>
              </p:ext>
            </p:extLst>
          </p:nvPr>
        </p:nvGraphicFramePr>
        <p:xfrm>
          <a:off x="708917" y="1101223"/>
          <a:ext cx="9494075" cy="5337821"/>
        </p:xfrm>
        <a:graphic>
          <a:graphicData uri="http://schemas.openxmlformats.org/drawingml/2006/table">
            <a:tbl>
              <a:tblPr firstRow="1" bandRow="1">
                <a:tableStyleId>{5C22544A-7EE6-4342-B048-85BDC9FD1C3A}</a:tableStyleId>
              </a:tblPr>
              <a:tblGrid>
                <a:gridCol w="5224079">
                  <a:extLst>
                    <a:ext uri="{9D8B030D-6E8A-4147-A177-3AD203B41FA5}">
                      <a16:colId xmlns:a16="http://schemas.microsoft.com/office/drawing/2014/main" val="656550156"/>
                    </a:ext>
                  </a:extLst>
                </a:gridCol>
                <a:gridCol w="1342239">
                  <a:extLst>
                    <a:ext uri="{9D8B030D-6E8A-4147-A177-3AD203B41FA5}">
                      <a16:colId xmlns:a16="http://schemas.microsoft.com/office/drawing/2014/main" val="3632759464"/>
                    </a:ext>
                  </a:extLst>
                </a:gridCol>
                <a:gridCol w="2927757">
                  <a:extLst>
                    <a:ext uri="{9D8B030D-6E8A-4147-A177-3AD203B41FA5}">
                      <a16:colId xmlns:a16="http://schemas.microsoft.com/office/drawing/2014/main" val="2400206782"/>
                    </a:ext>
                  </a:extLst>
                </a:gridCol>
              </a:tblGrid>
              <a:tr h="453365">
                <a:tc>
                  <a:txBody>
                    <a:bodyPr/>
                    <a:lstStyle/>
                    <a:p>
                      <a:r>
                        <a:rPr lang="en-US" sz="1800" dirty="0"/>
                        <a:t>Topic</a:t>
                      </a:r>
                      <a:endParaRPr lang="en-GB" sz="1800" dirty="0"/>
                    </a:p>
                  </a:txBody>
                  <a:tcPr/>
                </a:tc>
                <a:tc>
                  <a:txBody>
                    <a:bodyPr/>
                    <a:lstStyle/>
                    <a:p>
                      <a:r>
                        <a:rPr lang="en-US" sz="1800" dirty="0"/>
                        <a:t>Timing</a:t>
                      </a:r>
                      <a:endParaRPr lang="en-GB" sz="1800" dirty="0"/>
                    </a:p>
                  </a:txBody>
                  <a:tcPr/>
                </a:tc>
                <a:tc>
                  <a:txBody>
                    <a:bodyPr/>
                    <a:lstStyle/>
                    <a:p>
                      <a:r>
                        <a:rPr lang="en-US" sz="1800" dirty="0"/>
                        <a:t>Presenter</a:t>
                      </a:r>
                      <a:endParaRPr lang="en-GB" sz="1800" dirty="0"/>
                    </a:p>
                  </a:txBody>
                  <a:tcPr/>
                </a:tc>
                <a:extLst>
                  <a:ext uri="{0D108BD9-81ED-4DB2-BD59-A6C34878D82A}">
                    <a16:rowId xmlns:a16="http://schemas.microsoft.com/office/drawing/2014/main" val="529788271"/>
                  </a:ext>
                </a:extLst>
              </a:tr>
              <a:tr h="1113618">
                <a:tc>
                  <a:txBody>
                    <a:bodyPr/>
                    <a:lstStyle/>
                    <a:p>
                      <a:pPr marL="0" lvl="0" indent="0" algn="l">
                        <a:lnSpc>
                          <a:spcPct val="107000"/>
                        </a:lnSpc>
                        <a:spcAft>
                          <a:spcPts val="600"/>
                        </a:spcAft>
                        <a:buFont typeface="+mj-lt"/>
                        <a:buNone/>
                        <a:tabLst>
                          <a:tab pos="228600" algn="l"/>
                        </a:tabLst>
                      </a:pPr>
                      <a:r>
                        <a:rPr lang="en-GB"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Opening</a:t>
                      </a:r>
                      <a:r>
                        <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gn="l">
                        <a:spcAft>
                          <a:spcPts val="600"/>
                        </a:spcAft>
                        <a:buFont typeface="Symbol" panose="05050102010706020507" pitchFamily="18" charset="2"/>
                        <a:buChar char=""/>
                      </a:pPr>
                      <a:r>
                        <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Review of the agenda </a:t>
                      </a:r>
                    </a:p>
                    <a:p>
                      <a:pPr marL="342900" lvl="0" indent="-342900" algn="l">
                        <a:spcAft>
                          <a:spcPts val="600"/>
                        </a:spcAft>
                        <a:buFont typeface="Symbol" panose="05050102010706020507" pitchFamily="18" charset="2"/>
                        <a:buChar char=""/>
                      </a:pPr>
                      <a:r>
                        <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Review and approval of minutes from previous meeting</a:t>
                      </a:r>
                    </a:p>
                    <a:p>
                      <a:pPr marL="342900" lvl="0" indent="-342900" algn="l">
                        <a:spcAft>
                          <a:spcPts val="600"/>
                        </a:spcAft>
                        <a:buFont typeface="Symbol" panose="05050102010706020507" pitchFamily="18" charset="2"/>
                        <a:buChar char=""/>
                      </a:pPr>
                      <a:r>
                        <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Review of actions </a:t>
                      </a:r>
                    </a:p>
                  </a:txBody>
                  <a:tcPr marL="68580" marR="68580" marT="0" marB="0"/>
                </a:tc>
                <a:tc>
                  <a:txBody>
                    <a:bodyPr/>
                    <a:lstStyle/>
                    <a:p>
                      <a:pPr algn="l">
                        <a:lnSpc>
                          <a:spcPct val="107000"/>
                        </a:lnSpc>
                        <a:spcAft>
                          <a:spcPts val="600"/>
                        </a:spcAft>
                      </a:pPr>
                      <a:r>
                        <a:rPr lang="en-GB" sz="1100" dirty="0"/>
                        <a:t>08.00 - 08.15</a:t>
                      </a:r>
                      <a:endPar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600"/>
                        </a:spcAft>
                      </a:pPr>
                      <a:r>
                        <a:rPr lang="pt-PT"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600"/>
                        </a:spcAft>
                      </a:pPr>
                      <a:r>
                        <a:rPr lang="pt-PT"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ACER, Uros Gabrijel</a:t>
                      </a:r>
                      <a:br>
                        <a:rPr lang="pt-PT"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br>
                        <a:rPr lang="fr-BE"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fr-BE"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ENTSO-E, Cherry Yuen</a:t>
                      </a:r>
                      <a:endParaRPr lang="en-GB"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26427605"/>
                  </a:ext>
                </a:extLst>
              </a:tr>
              <a:tr h="324000">
                <a:tc>
                  <a:txBody>
                    <a:bodyPr/>
                    <a:lstStyle/>
                    <a:p>
                      <a:pPr marL="0" lvl="0" indent="0" algn="l">
                        <a:spcAft>
                          <a:spcPts val="600"/>
                        </a:spcAft>
                        <a:buFont typeface="+mj-lt"/>
                        <a:buNone/>
                        <a:tabLst>
                          <a:tab pos="228600" algn="l"/>
                        </a:tabLst>
                      </a:pPr>
                      <a:r>
                        <a:rPr lang="en-GB"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 Update on the implementation actions at pan-EU level</a:t>
                      </a:r>
                    </a:p>
                  </a:txBody>
                  <a:tcPr marL="68580" marR="68580" marT="0" marB="0"/>
                </a:tc>
                <a:tc>
                  <a:txBody>
                    <a:bodyPr/>
                    <a:lstStyle/>
                    <a:p>
                      <a:pPr algn="l">
                        <a:lnSpc>
                          <a:spcPct val="107000"/>
                        </a:lnSpc>
                        <a:spcAft>
                          <a:spcPts val="600"/>
                        </a:spcAft>
                      </a:pPr>
                      <a:r>
                        <a:rPr lang="en-GB" sz="1100" dirty="0"/>
                        <a:t>08.15 - 08.30</a:t>
                      </a:r>
                      <a:endPar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600"/>
                        </a:spcAft>
                      </a:pPr>
                      <a:r>
                        <a:rPr lang="pt-PT"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ENTSO-E, </a:t>
                      </a:r>
                      <a:r>
                        <a:rPr lang="fr-B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Cherry Yuen</a:t>
                      </a:r>
                      <a:endPar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7334176"/>
                  </a:ext>
                </a:extLst>
              </a:tr>
              <a:tr h="324000">
                <a:tc>
                  <a:txBody>
                    <a:bodyPr/>
                    <a:lstStyle/>
                    <a:p>
                      <a:pPr marL="0" lvl="0" indent="0" algn="l">
                        <a:spcAft>
                          <a:spcPts val="600"/>
                        </a:spcAft>
                        <a:buFont typeface="+mj-lt"/>
                        <a:buNone/>
                        <a:tabLst>
                          <a:tab pos="228600" algn="l"/>
                        </a:tabLst>
                      </a:pPr>
                      <a:r>
                        <a:rPr lang="en-GB"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 Cybersecurity Network Code – Status update</a:t>
                      </a:r>
                    </a:p>
                  </a:txBody>
                  <a:tcPr marL="68580" marR="68580" marT="0" marB="0"/>
                </a:tc>
                <a:tc>
                  <a:txBody>
                    <a:bodyPr/>
                    <a:lstStyle/>
                    <a:p>
                      <a:pPr algn="l">
                        <a:lnSpc>
                          <a:spcPct val="107000"/>
                        </a:lnSpc>
                        <a:spcAft>
                          <a:spcPts val="600"/>
                        </a:spcAft>
                      </a:pPr>
                      <a:r>
                        <a:rPr lang="en-GB" sz="1100" dirty="0"/>
                        <a:t>08.30 - 08.45 </a:t>
                      </a:r>
                      <a:br>
                        <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600"/>
                        </a:spcAft>
                      </a:pPr>
                      <a:r>
                        <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EC, TBD</a:t>
                      </a:r>
                    </a:p>
                  </a:txBody>
                  <a:tcPr marL="68580" marR="68580" marT="0" marB="0"/>
                </a:tc>
                <a:extLst>
                  <a:ext uri="{0D108BD9-81ED-4DB2-BD59-A6C34878D82A}">
                    <a16:rowId xmlns:a16="http://schemas.microsoft.com/office/drawing/2014/main" val="390489711"/>
                  </a:ext>
                </a:extLst>
              </a:tr>
              <a:tr h="324000">
                <a:tc>
                  <a:txBody>
                    <a:bodyPr/>
                    <a:lstStyle/>
                    <a:p>
                      <a:pPr marL="0" lvl="0" indent="0" algn="l">
                        <a:spcAft>
                          <a:spcPts val="600"/>
                        </a:spcAft>
                        <a:buFont typeface="+mj-lt"/>
                        <a:buNone/>
                        <a:tabLst>
                          <a:tab pos="228600" algn="l"/>
                        </a:tabLst>
                      </a:pPr>
                      <a:r>
                        <a:rPr lang="en-GB"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 Report on CGM Implementation – transition go-live to implementation</a:t>
                      </a:r>
                    </a:p>
                  </a:txBody>
                  <a:tcPr marL="68580" marR="68580" marT="0" marB="0"/>
                </a:tc>
                <a:tc>
                  <a:txBody>
                    <a:bodyPr/>
                    <a:lstStyle/>
                    <a:p>
                      <a:pPr algn="l">
                        <a:lnSpc>
                          <a:spcPct val="107000"/>
                        </a:lnSpc>
                        <a:spcAft>
                          <a:spcPts val="600"/>
                        </a:spcAft>
                      </a:pPr>
                      <a:r>
                        <a:rPr lang="en-GB" sz="1100" dirty="0"/>
                        <a:t>08.45 - 09.00 </a:t>
                      </a:r>
                      <a:endPar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600"/>
                        </a:spcAft>
                      </a:pPr>
                      <a:r>
                        <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ENTSO-E, Jonathan Boyer</a:t>
                      </a:r>
                    </a:p>
                  </a:txBody>
                  <a:tcPr marL="68580" marR="68580" marT="0" marB="0"/>
                </a:tc>
                <a:extLst>
                  <a:ext uri="{0D108BD9-81ED-4DB2-BD59-A6C34878D82A}">
                    <a16:rowId xmlns:a16="http://schemas.microsoft.com/office/drawing/2014/main" val="1283262215"/>
                  </a:ext>
                </a:extLst>
              </a:tr>
              <a:tr h="324000">
                <a:tc>
                  <a:txBody>
                    <a:bodyPr/>
                    <a:lstStyle/>
                    <a:p>
                      <a:pPr marL="0" lvl="0" indent="0" algn="l">
                        <a:spcAft>
                          <a:spcPts val="600"/>
                        </a:spcAft>
                        <a:buFont typeface="+mj-lt"/>
                        <a:buNone/>
                        <a:tabLst>
                          <a:tab pos="228600" algn="l"/>
                        </a:tabLst>
                      </a:pPr>
                      <a:r>
                        <a:rPr lang="en-GB"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 Resilience of the EU generation infrastructure to weather-related hazards</a:t>
                      </a:r>
                    </a:p>
                  </a:txBody>
                  <a:tcPr marL="68580" marR="68580" marT="0" marB="0"/>
                </a:tc>
                <a:tc>
                  <a:txBody>
                    <a:bodyPr/>
                    <a:lstStyle/>
                    <a:p>
                      <a:pPr algn="l">
                        <a:lnSpc>
                          <a:spcPct val="107000"/>
                        </a:lnSpc>
                        <a:spcAft>
                          <a:spcPts val="600"/>
                        </a:spcAft>
                      </a:pPr>
                      <a:r>
                        <a:rPr lang="en-GB" sz="1100" dirty="0"/>
                        <a:t>09.00 - 09.15 </a:t>
                      </a:r>
                      <a:endPar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600"/>
                        </a:spcAft>
                      </a:pPr>
                      <a:r>
                        <a:rPr lang="en-GB"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ACER</a:t>
                      </a:r>
                    </a:p>
                  </a:txBody>
                  <a:tcPr marL="68580" marR="68580" marT="0" marB="0"/>
                </a:tc>
                <a:extLst>
                  <a:ext uri="{0D108BD9-81ED-4DB2-BD59-A6C34878D82A}">
                    <a16:rowId xmlns:a16="http://schemas.microsoft.com/office/drawing/2014/main" val="1566214024"/>
                  </a:ext>
                </a:extLst>
              </a:tr>
              <a:tr h="324000">
                <a:tc>
                  <a:txBody>
                    <a:bodyPr/>
                    <a:lstStyle/>
                    <a:p>
                      <a:pPr marL="0" lvl="0" indent="0" algn="l">
                        <a:spcAft>
                          <a:spcPts val="600"/>
                        </a:spcAft>
                        <a:buFont typeface="+mj-lt"/>
                        <a:buNone/>
                        <a:tabLst>
                          <a:tab pos="228600" algn="l"/>
                        </a:tabLst>
                      </a:pPr>
                      <a:r>
                        <a:rPr lang="en-GB"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 High-level update on synchronisation of Ukraine</a:t>
                      </a:r>
                    </a:p>
                  </a:txBody>
                  <a:tcPr marL="68580" marR="68580" marT="0" marB="0"/>
                </a:tc>
                <a:tc>
                  <a:txBody>
                    <a:bodyPr/>
                    <a:lstStyle/>
                    <a:p>
                      <a:pPr algn="l">
                        <a:lnSpc>
                          <a:spcPct val="107000"/>
                        </a:lnSpc>
                        <a:spcAft>
                          <a:spcPts val="600"/>
                        </a:spcAft>
                      </a:pPr>
                      <a:r>
                        <a:rPr lang="en-GB" sz="1100" dirty="0"/>
                        <a:t>09.15 - 09.30</a:t>
                      </a:r>
                      <a:endPar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600"/>
                        </a:spcAft>
                      </a:pPr>
                      <a:r>
                        <a:rPr lang="en-GB"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ENTSO-E, Walter Sattinger</a:t>
                      </a:r>
                    </a:p>
                  </a:txBody>
                  <a:tcPr marL="68580" marR="68580" marT="0" marB="0"/>
                </a:tc>
                <a:extLst>
                  <a:ext uri="{0D108BD9-81ED-4DB2-BD59-A6C34878D82A}">
                    <a16:rowId xmlns:a16="http://schemas.microsoft.com/office/drawing/2014/main" val="393478241"/>
                  </a:ext>
                </a:extLst>
              </a:tr>
              <a:tr h="252000">
                <a:tc>
                  <a:txBody>
                    <a:bodyPr/>
                    <a:lstStyle/>
                    <a:p>
                      <a:pPr marL="0" lvl="0" indent="0" algn="l">
                        <a:spcAft>
                          <a:spcPts val="600"/>
                        </a:spcAft>
                        <a:buFont typeface="+mj-lt"/>
                        <a:buNone/>
                        <a:tabLst>
                          <a:tab pos="228600" algn="l"/>
                        </a:tabLst>
                      </a:pPr>
                      <a:r>
                        <a:rPr lang="en-GB"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7. BREAK</a:t>
                      </a:r>
                    </a:p>
                  </a:txBody>
                  <a:tcPr marL="68580" marR="68580" marT="0" marB="0"/>
                </a:tc>
                <a:tc>
                  <a:txBody>
                    <a:bodyPr/>
                    <a:lstStyle/>
                    <a:p>
                      <a:pPr algn="l">
                        <a:lnSpc>
                          <a:spcPct val="107000"/>
                        </a:lnSpc>
                        <a:spcAft>
                          <a:spcPts val="600"/>
                        </a:spcAft>
                      </a:pPr>
                      <a:r>
                        <a:rPr lang="en-GB" sz="1100" dirty="0"/>
                        <a:t>09.30 - 09.40 </a:t>
                      </a:r>
                      <a:r>
                        <a:rPr lang="pt-PT"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600"/>
                        </a:spcAft>
                      </a:pPr>
                      <a:endPar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49503976"/>
                  </a:ext>
                </a:extLst>
              </a:tr>
              <a:tr h="324000">
                <a:tc>
                  <a:txBody>
                    <a:bodyPr/>
                    <a:lstStyle/>
                    <a:p>
                      <a:pPr marL="0" lvl="0" indent="0" algn="l">
                        <a:spcAft>
                          <a:spcPts val="600"/>
                        </a:spcAft>
                        <a:buFont typeface="Symbol" panose="05050102010706020507" pitchFamily="18" charset="2"/>
                        <a:buNone/>
                        <a:tabLst>
                          <a:tab pos="685800" algn="l"/>
                        </a:tabLst>
                      </a:pPr>
                      <a:r>
                        <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 KORRR amendments</a:t>
                      </a:r>
                      <a:endParaRPr lang="en-GB"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600"/>
                        </a:spcAft>
                      </a:pPr>
                      <a:r>
                        <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09.40 – 10.00</a:t>
                      </a:r>
                      <a:endPar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600"/>
                        </a:spcAft>
                      </a:pPr>
                      <a:r>
                        <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Cherry Yuen</a:t>
                      </a:r>
                      <a:endPar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49380114"/>
                  </a:ext>
                </a:extLst>
              </a:tr>
              <a:tr h="828000">
                <a:tc>
                  <a:txBody>
                    <a:bodyPr/>
                    <a:lstStyle/>
                    <a:p>
                      <a:pPr marL="0" lvl="0" indent="0" algn="l">
                        <a:spcAft>
                          <a:spcPts val="600"/>
                        </a:spcAft>
                        <a:buFont typeface="Symbol" panose="05050102010706020507" pitchFamily="18" charset="2"/>
                        <a:buNone/>
                        <a:tabLst>
                          <a:tab pos="685800" algn="l"/>
                        </a:tabLst>
                      </a:pPr>
                      <a:r>
                        <a:rPr lang="en-GB" sz="1100" b="1" kern="1200" dirty="0">
                          <a:solidFill>
                            <a:schemeClr val="tx1"/>
                          </a:solidFill>
                          <a:effectLst/>
                          <a:latin typeface="Calibri" panose="020F0502020204030204" pitchFamily="34" charset="0"/>
                          <a:cs typeface="Times New Roman" panose="02020603050405020304" pitchFamily="18" charset="0"/>
                        </a:rPr>
                        <a:t>9. SO GL </a:t>
                      </a:r>
                    </a:p>
                    <a:p>
                      <a:pPr marL="628650" lvl="1" indent="-171450" algn="l">
                        <a:spcAft>
                          <a:spcPts val="600"/>
                        </a:spcAft>
                        <a:buFont typeface="Arial" panose="020B0604020202020204" pitchFamily="34" charset="0"/>
                        <a:buChar char="•"/>
                        <a:tabLst>
                          <a:tab pos="685800" algn="l"/>
                        </a:tabLst>
                      </a:pPr>
                      <a:r>
                        <a:rPr lang="en-GB" sz="1100" b="0" kern="1200" dirty="0">
                          <a:solidFill>
                            <a:schemeClr val="tx1"/>
                          </a:solidFill>
                          <a:effectLst/>
                          <a:latin typeface="Calibri" panose="020F0502020204030204" pitchFamily="34" charset="0"/>
                          <a:cs typeface="Times New Roman" panose="02020603050405020304" pitchFamily="18" charset="0"/>
                        </a:rPr>
                        <a:t>ACER implementation monitoring report in SO GL and data exchange </a:t>
                      </a:r>
                    </a:p>
                    <a:p>
                      <a:pPr marL="628650" lvl="1" indent="-171450" algn="l">
                        <a:spcAft>
                          <a:spcPts val="600"/>
                        </a:spcAft>
                        <a:buFont typeface="Arial" panose="020B0604020202020204" pitchFamily="34" charset="0"/>
                        <a:buChar char="•"/>
                        <a:tabLst>
                          <a:tab pos="685800" algn="l"/>
                        </a:tabLst>
                      </a:pPr>
                      <a:r>
                        <a:rPr lang="en-GB" sz="1100" b="0" kern="1200" dirty="0">
                          <a:solidFill>
                            <a:schemeClr val="tx1"/>
                          </a:solidFill>
                          <a:effectLst/>
                          <a:latin typeface="Calibri" panose="020F0502020204030204" pitchFamily="34" charset="0"/>
                          <a:cs typeface="Times New Roman" panose="02020603050405020304" pitchFamily="18" charset="0"/>
                        </a:rPr>
                        <a:t>ENTSO-E comments </a:t>
                      </a:r>
                      <a:endParaRPr lang="en-GB" sz="1100" b="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600"/>
                        </a:spcAft>
                      </a:pPr>
                      <a:r>
                        <a:rPr lang="en-GB" sz="1100" dirty="0"/>
                        <a:t>10.00-10.15</a:t>
                      </a:r>
                      <a:endPar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600"/>
                        </a:spcAft>
                      </a:pPr>
                      <a:endParaRPr lang="en-GB" sz="1100" dirty="0"/>
                    </a:p>
                    <a:p>
                      <a:pPr algn="l">
                        <a:lnSpc>
                          <a:spcPct val="107000"/>
                        </a:lnSpc>
                        <a:spcAft>
                          <a:spcPts val="600"/>
                        </a:spcAft>
                      </a:pPr>
                      <a:r>
                        <a:rPr lang="en-GB" sz="1100" dirty="0"/>
                        <a:t>ACER </a:t>
                      </a:r>
                    </a:p>
                    <a:p>
                      <a:pPr algn="l">
                        <a:lnSpc>
                          <a:spcPct val="107000"/>
                        </a:lnSpc>
                        <a:spcAft>
                          <a:spcPts val="600"/>
                        </a:spcAft>
                      </a:pPr>
                      <a:r>
                        <a:rPr lang="en-GB" sz="1100" dirty="0"/>
                        <a:t>ENTSO-E/Cherry Yuen, Victor Charbonnier</a:t>
                      </a:r>
                      <a:endPar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42028928"/>
                  </a:ext>
                </a:extLst>
              </a:tr>
              <a:tr h="396000">
                <a:tc>
                  <a:txBody>
                    <a:bodyPr/>
                    <a:lstStyle/>
                    <a:p>
                      <a:pPr marL="0" marR="0" lvl="0" indent="0" algn="l" defTabSz="914400" rtl="0" eaLnBrk="1" fontAlgn="auto" latinLnBrk="0" hangingPunct="1">
                        <a:lnSpc>
                          <a:spcPct val="100000"/>
                        </a:lnSpc>
                        <a:spcBef>
                          <a:spcPts val="0"/>
                        </a:spcBef>
                        <a:spcAft>
                          <a:spcPts val="600"/>
                        </a:spcAft>
                        <a:buClrTx/>
                        <a:buSzTx/>
                        <a:buFont typeface="Symbol" panose="05050102010706020507" pitchFamily="18" charset="2"/>
                        <a:buNone/>
                        <a:tabLst>
                          <a:tab pos="685800" algn="l"/>
                        </a:tabLst>
                        <a:defRPr/>
                      </a:pPr>
                      <a:r>
                        <a:rPr lang="en-US" sz="11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10. </a:t>
                      </a:r>
                      <a:r>
                        <a:rPr lang="en-GB" sz="11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Update on </a:t>
                      </a:r>
                      <a:r>
                        <a:rPr lang="en-GB" sz="1100" b="1" kern="12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Tmin</a:t>
                      </a:r>
                      <a:r>
                        <a:rPr lang="en-GB" sz="11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FCR LER </a:t>
                      </a:r>
                    </a:p>
                  </a:txBody>
                  <a:tcPr marL="68580" marR="68580" marT="0" marB="0"/>
                </a:tc>
                <a:tc>
                  <a:txBody>
                    <a:bodyPr/>
                    <a:lstStyle/>
                    <a:p>
                      <a:pPr algn="l">
                        <a:lnSpc>
                          <a:spcPct val="107000"/>
                        </a:lnSpc>
                        <a:spcAft>
                          <a:spcPts val="600"/>
                        </a:spcAft>
                      </a:pPr>
                      <a:r>
                        <a:rPr lang="en-GB" sz="1100" dirty="0"/>
                        <a:t>10.15-10.25 </a:t>
                      </a:r>
                      <a:endPar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600"/>
                        </a:spcAft>
                      </a:pPr>
                      <a:r>
                        <a:rPr lang="pt-PT"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ACER</a:t>
                      </a:r>
                      <a:r>
                        <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(ENTSO-E, Luca Ortolano)</a:t>
                      </a:r>
                      <a:endPar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28653659"/>
                  </a:ext>
                </a:extLst>
              </a:tr>
              <a:tr h="324000">
                <a:tc>
                  <a:txBody>
                    <a:bodyPr/>
                    <a:lstStyle/>
                    <a:p>
                      <a:pPr marL="0" lvl="0" indent="0" algn="l">
                        <a:spcAft>
                          <a:spcPts val="600"/>
                        </a:spcAft>
                        <a:buFont typeface="Symbol" panose="05050102010706020507" pitchFamily="18" charset="2"/>
                        <a:buNone/>
                        <a:tabLst>
                          <a:tab pos="685800" algn="l"/>
                        </a:tabLst>
                      </a:pPr>
                      <a:r>
                        <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11. AOB</a:t>
                      </a:r>
                      <a:endParaRPr lang="en-GB"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600"/>
                        </a:spcAft>
                      </a:pPr>
                      <a:r>
                        <a:rPr lang="en-GB" sz="1100" dirty="0"/>
                        <a:t>10.25 - 11.00</a:t>
                      </a:r>
                      <a:endPar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600"/>
                        </a:spcAft>
                      </a:pPr>
                      <a:endPar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09004410"/>
                  </a:ext>
                </a:extLst>
              </a:tr>
            </a:tbl>
          </a:graphicData>
        </a:graphic>
      </p:graphicFrame>
    </p:spTree>
    <p:extLst>
      <p:ext uri="{BB962C8B-B14F-4D97-AF65-F5344CB8AC3E}">
        <p14:creationId xmlns:p14="http://schemas.microsoft.com/office/powerpoint/2010/main" val="588358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9ADB16-7A48-4A4E-ABC2-E7C13A9445A2}"/>
              </a:ext>
            </a:extLst>
          </p:cNvPr>
          <p:cNvSpPr>
            <a:spLocks noGrp="1"/>
          </p:cNvSpPr>
          <p:nvPr>
            <p:ph type="body" sz="quarter" idx="12"/>
          </p:nvPr>
        </p:nvSpPr>
        <p:spPr/>
        <p:txBody>
          <a:bodyPr/>
          <a:lstStyle/>
          <a:p>
            <a:r>
              <a:rPr lang="en-US" dirty="0">
                <a:latin typeface="+mn-lt"/>
              </a:rPr>
              <a:t>Questions?</a:t>
            </a:r>
          </a:p>
        </p:txBody>
      </p:sp>
      <p:pic>
        <p:nvPicPr>
          <p:cNvPr id="4" name="Graphic 3" descr="Chat">
            <a:extLst>
              <a:ext uri="{FF2B5EF4-FFF2-40B4-BE49-F238E27FC236}">
                <a16:creationId xmlns:a16="http://schemas.microsoft.com/office/drawing/2014/main" id="{644C882B-9CAB-443E-A825-E2FB904487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25713" y="2271661"/>
            <a:ext cx="2467076" cy="2467076"/>
          </a:xfrm>
          <a:prstGeom prst="rect">
            <a:avLst/>
          </a:prstGeom>
        </p:spPr>
      </p:pic>
      <p:pic>
        <p:nvPicPr>
          <p:cNvPr id="6" name="Graphic 5" descr="Podcast">
            <a:extLst>
              <a:ext uri="{FF2B5EF4-FFF2-40B4-BE49-F238E27FC236}">
                <a16:creationId xmlns:a16="http://schemas.microsoft.com/office/drawing/2014/main" id="{A773D56C-53C2-4BB3-A226-444043B80A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46814" y="2119262"/>
            <a:ext cx="2619475" cy="2619475"/>
          </a:xfrm>
          <a:prstGeom prst="rect">
            <a:avLst/>
          </a:prstGeom>
        </p:spPr>
      </p:pic>
      <p:sp>
        <p:nvSpPr>
          <p:cNvPr id="5" name="Rechteck 4">
            <a:extLst>
              <a:ext uri="{FF2B5EF4-FFF2-40B4-BE49-F238E27FC236}">
                <a16:creationId xmlns:a16="http://schemas.microsoft.com/office/drawing/2014/main" id="{E3A80CB8-1C23-4C03-836F-8DD01387A3F4}"/>
              </a:ext>
            </a:extLst>
          </p:cNvPr>
          <p:cNvSpPr/>
          <p:nvPr/>
        </p:nvSpPr>
        <p:spPr>
          <a:xfrm>
            <a:off x="5410200" y="4189520"/>
            <a:ext cx="1219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Trebuchet MS"/>
              <a:ea typeface="+mn-ea"/>
              <a:cs typeface="+mn-cs"/>
            </a:endParaRPr>
          </a:p>
        </p:txBody>
      </p:sp>
    </p:spTree>
    <p:extLst>
      <p:ext uri="{BB962C8B-B14F-4D97-AF65-F5344CB8AC3E}">
        <p14:creationId xmlns:p14="http://schemas.microsoft.com/office/powerpoint/2010/main" val="1242335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B384A-CFB9-264F-8721-6D9408529754}"/>
              </a:ext>
            </a:extLst>
          </p:cNvPr>
          <p:cNvSpPr>
            <a:spLocks noGrp="1"/>
          </p:cNvSpPr>
          <p:nvPr>
            <p:ph type="title"/>
          </p:nvPr>
        </p:nvSpPr>
        <p:spPr/>
        <p:txBody>
          <a:bodyPr/>
          <a:lstStyle/>
          <a:p>
            <a:r>
              <a:rPr lang="en-GB" sz="4400" dirty="0"/>
              <a:t>5. </a:t>
            </a:r>
            <a:r>
              <a:rPr lang="en-US" sz="4400" dirty="0">
                <a:effectLst/>
                <a:latin typeface="Calibri" panose="020F0502020204030204" pitchFamily="34" charset="0"/>
                <a:ea typeface="Calibri" panose="020F0502020204030204" pitchFamily="34" charset="0"/>
                <a:cs typeface="Times New Roman" panose="02020603050405020304" pitchFamily="18" charset="0"/>
              </a:rPr>
              <a:t>Resilience of the EU generation infrastructure     to weather-related hazards </a:t>
            </a:r>
            <a:endParaRPr lang="en-GB" sz="4400" dirty="0"/>
          </a:p>
        </p:txBody>
      </p:sp>
      <p:sp>
        <p:nvSpPr>
          <p:cNvPr id="3" name="Text Placeholder 2">
            <a:extLst>
              <a:ext uri="{FF2B5EF4-FFF2-40B4-BE49-F238E27FC236}">
                <a16:creationId xmlns:a16="http://schemas.microsoft.com/office/drawing/2014/main" id="{21B60B0B-8DF0-E843-924C-19DE2E5268A4}"/>
              </a:ext>
            </a:extLst>
          </p:cNvPr>
          <p:cNvSpPr>
            <a:spLocks noGrp="1"/>
          </p:cNvSpPr>
          <p:nvPr>
            <p:ph type="body" sz="quarter" idx="4294967295"/>
          </p:nvPr>
        </p:nvSpPr>
        <p:spPr>
          <a:xfrm>
            <a:off x="574675" y="3974518"/>
            <a:ext cx="11617325" cy="442913"/>
          </a:xfrm>
        </p:spPr>
        <p:txBody>
          <a:bodyPr>
            <a:normAutofit/>
          </a:bodyPr>
          <a:lstStyle/>
          <a:p>
            <a:r>
              <a:rPr lang="en-US" sz="2000" dirty="0">
                <a:solidFill>
                  <a:schemeClr val="accent2"/>
                </a:solidFill>
              </a:rPr>
              <a:t>ACER</a:t>
            </a:r>
          </a:p>
          <a:p>
            <a:endParaRPr lang="en-GB" sz="2000" dirty="0">
              <a:solidFill>
                <a:schemeClr val="accent2"/>
              </a:solidFill>
            </a:endParaRPr>
          </a:p>
        </p:txBody>
      </p:sp>
    </p:spTree>
    <p:extLst>
      <p:ext uri="{BB962C8B-B14F-4D97-AF65-F5344CB8AC3E}">
        <p14:creationId xmlns:p14="http://schemas.microsoft.com/office/powerpoint/2010/main" val="1963695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B384A-CFB9-264F-8721-6D9408529754}"/>
              </a:ext>
            </a:extLst>
          </p:cNvPr>
          <p:cNvSpPr>
            <a:spLocks noGrp="1"/>
          </p:cNvSpPr>
          <p:nvPr>
            <p:ph type="title"/>
          </p:nvPr>
        </p:nvSpPr>
        <p:spPr/>
        <p:txBody>
          <a:bodyPr/>
          <a:lstStyle/>
          <a:p>
            <a:r>
              <a:rPr lang="en-GB" sz="4400" dirty="0"/>
              <a:t>6. High-level update on synchronisation of Ukraine</a:t>
            </a:r>
          </a:p>
        </p:txBody>
      </p:sp>
      <p:sp>
        <p:nvSpPr>
          <p:cNvPr id="3" name="Text Placeholder 2">
            <a:extLst>
              <a:ext uri="{FF2B5EF4-FFF2-40B4-BE49-F238E27FC236}">
                <a16:creationId xmlns:a16="http://schemas.microsoft.com/office/drawing/2014/main" id="{21B60B0B-8DF0-E843-924C-19DE2E5268A4}"/>
              </a:ext>
            </a:extLst>
          </p:cNvPr>
          <p:cNvSpPr>
            <a:spLocks noGrp="1"/>
          </p:cNvSpPr>
          <p:nvPr>
            <p:ph type="body" sz="quarter" idx="4294967295"/>
          </p:nvPr>
        </p:nvSpPr>
        <p:spPr>
          <a:xfrm>
            <a:off x="574675" y="3974518"/>
            <a:ext cx="11617325" cy="442913"/>
          </a:xfrm>
        </p:spPr>
        <p:txBody>
          <a:bodyPr>
            <a:normAutofit/>
          </a:bodyPr>
          <a:lstStyle/>
          <a:p>
            <a:r>
              <a:rPr lang="en-US" sz="2000" dirty="0">
                <a:solidFill>
                  <a:schemeClr val="accent2"/>
                </a:solidFill>
              </a:rPr>
              <a:t>ENTSO-E, Walter Sattinger</a:t>
            </a:r>
          </a:p>
        </p:txBody>
      </p:sp>
    </p:spTree>
    <p:extLst>
      <p:ext uri="{BB962C8B-B14F-4D97-AF65-F5344CB8AC3E}">
        <p14:creationId xmlns:p14="http://schemas.microsoft.com/office/powerpoint/2010/main" val="305327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a:extLst>
              <a:ext uri="{FF2B5EF4-FFF2-40B4-BE49-F238E27FC236}">
                <a16:creationId xmlns:a16="http://schemas.microsoft.com/office/drawing/2014/main" id="{40E7335F-92F9-4269-B7AC-2948AC1EBDFA}"/>
              </a:ext>
            </a:extLst>
          </p:cNvPr>
          <p:cNvSpPr/>
          <p:nvPr/>
        </p:nvSpPr>
        <p:spPr>
          <a:xfrm>
            <a:off x="479376" y="1919648"/>
            <a:ext cx="11529499" cy="4321150"/>
          </a:xfrm>
          <a:prstGeom prst="swooshArrow">
            <a:avLst>
              <a:gd name="adj1" fmla="val 25000"/>
              <a:gd name="adj2" fmla="val 25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BE" dirty="0"/>
          </a:p>
        </p:txBody>
      </p:sp>
      <p:sp>
        <p:nvSpPr>
          <p:cNvPr id="24" name="TextBox 23">
            <a:extLst>
              <a:ext uri="{FF2B5EF4-FFF2-40B4-BE49-F238E27FC236}">
                <a16:creationId xmlns:a16="http://schemas.microsoft.com/office/drawing/2014/main" id="{CEC01E78-5E5F-47C7-A2B2-6A12B6A2B163}"/>
              </a:ext>
            </a:extLst>
          </p:cNvPr>
          <p:cNvSpPr txBox="1"/>
          <p:nvPr/>
        </p:nvSpPr>
        <p:spPr>
          <a:xfrm>
            <a:off x="8687119" y="4069672"/>
            <a:ext cx="3416533" cy="191141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4261" tIns="0" rIns="0" bIns="0" numCol="1" spcCol="1270" anchor="t" anchorCtr="0">
            <a:noAutofit/>
          </a:bodyPr>
          <a:lstStyle/>
          <a:p>
            <a:pPr marL="0" marR="0" lvl="0" indent="0" algn="ctr" defTabSz="8890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1600" b="1" u="none" strike="noStrike" kern="1200" cap="none" spc="0" normalizeH="0" baseline="0" noProof="0" dirty="0">
                <a:ln>
                  <a:noFill/>
                </a:ln>
                <a:solidFill>
                  <a:srgbClr val="FF0000"/>
                </a:solidFill>
                <a:effectLst/>
                <a:uLnTx/>
                <a:uFillTx/>
                <a:latin typeface="Trebuchet MS"/>
                <a:ea typeface="+mn-ea"/>
                <a:cs typeface="+mn-cs"/>
              </a:rPr>
              <a:t> </a:t>
            </a:r>
            <a:r>
              <a:rPr kumimoji="0" lang="en-US" sz="1600" b="1" u="none" strike="noStrike" kern="1200" cap="none" spc="0" normalizeH="0" baseline="0" noProof="0" dirty="0">
                <a:ln>
                  <a:noFill/>
                </a:ln>
                <a:solidFill>
                  <a:schemeClr val="tx1"/>
                </a:solidFill>
                <a:effectLst/>
                <a:uLnTx/>
                <a:uFillTx/>
                <a:latin typeface="Trebuchet MS"/>
                <a:ea typeface="+mn-ea"/>
                <a:cs typeface="+mn-cs"/>
              </a:rPr>
              <a:t>2nd</a:t>
            </a:r>
            <a:r>
              <a:rPr lang="en-US" sz="1600" b="1" baseline="30000" noProof="0" dirty="0">
                <a:solidFill>
                  <a:schemeClr val="tx1"/>
                </a:solidFill>
                <a:latin typeface="Trebuchet MS"/>
              </a:rPr>
              <a:t> </a:t>
            </a:r>
            <a:r>
              <a:rPr lang="en-US" sz="1600" b="1" dirty="0">
                <a:solidFill>
                  <a:schemeClr val="tx1"/>
                </a:solidFill>
                <a:latin typeface="Trebuchet MS"/>
              </a:rPr>
              <a:t>September 2022</a:t>
            </a:r>
            <a:endParaRPr kumimoji="0" lang="en-US" sz="1600" b="1" u="none" strike="noStrike" kern="1200" cap="none" spc="0" normalizeH="0" baseline="0" noProof="0" dirty="0">
              <a:ln>
                <a:noFill/>
              </a:ln>
              <a:solidFill>
                <a:schemeClr val="tx1"/>
              </a:solidFill>
              <a:effectLst/>
              <a:uLnTx/>
              <a:uFillTx/>
              <a:latin typeface="Trebuchet MS"/>
            </a:endParaRPr>
          </a:p>
          <a:p>
            <a:pPr marL="0" marR="0" lvl="0" indent="0" algn="ctr" defTabSz="8890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GB" sz="1600" b="0" u="none" strike="noStrike" kern="1200" cap="none" spc="0" normalizeH="0" baseline="0" noProof="0" dirty="0">
                <a:ln>
                  <a:noFill/>
                </a:ln>
                <a:solidFill>
                  <a:schemeClr val="tx1"/>
                </a:solidFill>
                <a:effectLst/>
                <a:uLnTx/>
                <a:uFillTx/>
                <a:latin typeface="Trebuchet MS"/>
                <a:ea typeface="+mn-ea"/>
                <a:cs typeface="+mn-cs"/>
              </a:rPr>
              <a:t>RG CE extraordinary meeting </a:t>
            </a:r>
          </a:p>
          <a:p>
            <a:pPr lvl="0" algn="ctr" defTabSz="889000">
              <a:lnSpc>
                <a:spcPct val="90000"/>
              </a:lnSpc>
              <a:spcBef>
                <a:spcPct val="0"/>
              </a:spcBef>
              <a:spcAft>
                <a:spcPct val="35000"/>
              </a:spcAft>
              <a:defRPr/>
            </a:pPr>
            <a:r>
              <a:rPr lang="en-GB" sz="1600" dirty="0">
                <a:solidFill>
                  <a:schemeClr val="tx1"/>
                </a:solidFill>
                <a:ea typeface="Times New Roman" panose="02020603050405020304" pitchFamily="18" charset="0"/>
              </a:rPr>
              <a:t>Approved to maintain </a:t>
            </a:r>
            <a:r>
              <a:rPr lang="en-GB" sz="1600" b="1" dirty="0">
                <a:solidFill>
                  <a:schemeClr val="tx1"/>
                </a:solidFill>
                <a:ea typeface="Times New Roman" panose="02020603050405020304" pitchFamily="18" charset="0"/>
              </a:rPr>
              <a:t>250 MW </a:t>
            </a:r>
            <a:r>
              <a:rPr lang="en-GB" sz="1600" dirty="0">
                <a:solidFill>
                  <a:schemeClr val="tx1"/>
                </a:solidFill>
                <a:ea typeface="Times New Roman" panose="02020603050405020304" pitchFamily="18" charset="0"/>
              </a:rPr>
              <a:t>during the low load hours and to increase to </a:t>
            </a:r>
            <a:r>
              <a:rPr lang="en-GB" sz="1600" b="1" dirty="0">
                <a:solidFill>
                  <a:schemeClr val="tx1"/>
                </a:solidFill>
                <a:ea typeface="Times New Roman" panose="02020603050405020304" pitchFamily="18" charset="0"/>
              </a:rPr>
              <a:t>300 in high load hours </a:t>
            </a:r>
            <a:r>
              <a:rPr lang="en-GB" sz="1600" dirty="0">
                <a:solidFill>
                  <a:schemeClr val="tx1"/>
                </a:solidFill>
                <a:ea typeface="Times New Roman" panose="02020603050405020304" pitchFamily="18" charset="0"/>
              </a:rPr>
              <a:t>and</a:t>
            </a:r>
            <a:r>
              <a:rPr lang="en-GB" sz="1600" b="1" dirty="0">
                <a:solidFill>
                  <a:schemeClr val="tx1"/>
                </a:solidFill>
                <a:ea typeface="Times New Roman" panose="02020603050405020304" pitchFamily="18" charset="0"/>
              </a:rPr>
              <a:t> </a:t>
            </a:r>
            <a:r>
              <a:rPr lang="en-GB" sz="1600" dirty="0">
                <a:solidFill>
                  <a:schemeClr val="tx1"/>
                </a:solidFill>
                <a:ea typeface="Times New Roman" panose="02020603050405020304" pitchFamily="18" charset="0"/>
              </a:rPr>
              <a:t>review again the maximum capacity on </a:t>
            </a:r>
            <a:r>
              <a:rPr lang="en-GB" sz="1600" b="1" dirty="0">
                <a:solidFill>
                  <a:schemeClr val="tx1"/>
                </a:solidFill>
                <a:ea typeface="Times New Roman" panose="02020603050405020304" pitchFamily="18" charset="0"/>
              </a:rPr>
              <a:t> 20</a:t>
            </a:r>
            <a:r>
              <a:rPr lang="en-GB" sz="1600" b="1" baseline="30000" dirty="0">
                <a:solidFill>
                  <a:schemeClr val="tx1"/>
                </a:solidFill>
                <a:ea typeface="Times New Roman" panose="02020603050405020304" pitchFamily="18" charset="0"/>
              </a:rPr>
              <a:t>nd</a:t>
            </a:r>
            <a:r>
              <a:rPr lang="en-GB" sz="1600" b="1" dirty="0">
                <a:solidFill>
                  <a:schemeClr val="tx1"/>
                </a:solidFill>
                <a:ea typeface="Times New Roman" panose="02020603050405020304" pitchFamily="18" charset="0"/>
              </a:rPr>
              <a:t> of September RGCE meeting</a:t>
            </a:r>
          </a:p>
        </p:txBody>
      </p:sp>
      <p:sp>
        <p:nvSpPr>
          <p:cNvPr id="25" name="TextBox 24">
            <a:extLst>
              <a:ext uri="{FF2B5EF4-FFF2-40B4-BE49-F238E27FC236}">
                <a16:creationId xmlns:a16="http://schemas.microsoft.com/office/drawing/2014/main" id="{41B8E799-78B9-4BAE-A1FC-D743EDEF1B74}"/>
              </a:ext>
            </a:extLst>
          </p:cNvPr>
          <p:cNvSpPr txBox="1"/>
          <p:nvPr/>
        </p:nvSpPr>
        <p:spPr>
          <a:xfrm>
            <a:off x="5063128" y="4237369"/>
            <a:ext cx="2977088" cy="20719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6540" tIns="0" rIns="0" bIns="0" numCol="1" spcCol="1270" anchor="t"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lang="en-GB" sz="1600" b="1" noProof="0" dirty="0">
                <a:solidFill>
                  <a:schemeClr val="tx1"/>
                </a:solidFill>
                <a:latin typeface="Trebuchet MS"/>
                <a:ea typeface="Times New Roman" panose="02020603050405020304" pitchFamily="18" charset="0"/>
              </a:rPr>
              <a:t>30 June</a:t>
            </a:r>
            <a:r>
              <a:rPr kumimoji="0" lang="en-GB" sz="1600" b="1" i="0" u="none" strike="noStrike" kern="1200" cap="none" spc="0" normalizeH="0" baseline="0" noProof="0" dirty="0">
                <a:ln>
                  <a:noFill/>
                </a:ln>
                <a:solidFill>
                  <a:schemeClr val="tx1"/>
                </a:solidFill>
                <a:effectLst/>
                <a:uLnTx/>
                <a:uFillTx/>
                <a:latin typeface="Trebuchet MS"/>
                <a:ea typeface="Times New Roman" panose="02020603050405020304" pitchFamily="18" charset="0"/>
                <a:cs typeface="+mn-cs"/>
              </a:rPr>
              <a:t> 2022 </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GB" sz="1600" b="1" i="0" u="none" strike="noStrike" kern="1200" cap="none" spc="0" normalizeH="0" baseline="0" noProof="0" dirty="0">
                <a:ln>
                  <a:noFill/>
                </a:ln>
                <a:solidFill>
                  <a:schemeClr val="tx1"/>
                </a:solidFill>
                <a:effectLst/>
                <a:uLnTx/>
                <a:uFillTx/>
                <a:latin typeface="Trebuchet MS"/>
                <a:ea typeface="Times New Roman" panose="02020603050405020304" pitchFamily="18" charset="0"/>
                <a:cs typeface="+mn-cs"/>
              </a:rPr>
              <a:t>100</a:t>
            </a:r>
            <a:r>
              <a:rPr kumimoji="0" lang="en-GB" sz="1600" b="1" i="0" u="none" strike="noStrike" kern="1200" cap="none" spc="0" normalizeH="0" noProof="0" dirty="0">
                <a:ln>
                  <a:noFill/>
                </a:ln>
                <a:solidFill>
                  <a:schemeClr val="tx1"/>
                </a:solidFill>
                <a:effectLst/>
                <a:uLnTx/>
                <a:uFillTx/>
                <a:latin typeface="Trebuchet MS"/>
                <a:ea typeface="Times New Roman" panose="02020603050405020304" pitchFamily="18" charset="0"/>
                <a:cs typeface="+mn-cs"/>
              </a:rPr>
              <a:t> MW </a:t>
            </a:r>
            <a:r>
              <a:rPr kumimoji="0" lang="en-GB" sz="1600" b="0" i="0" u="none" strike="noStrike" kern="1200" cap="none" spc="0" normalizeH="0" baseline="0" noProof="0" dirty="0">
                <a:ln>
                  <a:noFill/>
                </a:ln>
                <a:solidFill>
                  <a:schemeClr val="tx1"/>
                </a:solidFill>
                <a:effectLst/>
                <a:uLnTx/>
                <a:uFillTx/>
                <a:latin typeface="Trebuchet MS"/>
                <a:ea typeface="Times New Roman" panose="02020603050405020304" pitchFamily="18" charset="0"/>
                <a:cs typeface="+mn-cs"/>
              </a:rPr>
              <a:t>export begun – daily</a:t>
            </a:r>
            <a:r>
              <a:rPr kumimoji="0" lang="en-GB" sz="1600" b="0" i="0" u="none" strike="noStrike" kern="1200" cap="none" spc="0" normalizeH="0" noProof="0" dirty="0">
                <a:ln>
                  <a:noFill/>
                </a:ln>
                <a:solidFill>
                  <a:schemeClr val="tx1"/>
                </a:solidFill>
                <a:effectLst/>
                <a:uLnTx/>
                <a:uFillTx/>
                <a:latin typeface="Trebuchet MS"/>
                <a:ea typeface="Times New Roman" panose="02020603050405020304" pitchFamily="18" charset="0"/>
                <a:cs typeface="+mn-cs"/>
              </a:rPr>
              <a:t> auctions with Romania and Slovakia</a:t>
            </a:r>
            <a:endParaRPr kumimoji="0" lang="en-GB" sz="1600" b="0" i="0" u="none" strike="noStrike" kern="1200" cap="none" spc="0" normalizeH="0" baseline="0" noProof="0" dirty="0">
              <a:ln>
                <a:noFill/>
              </a:ln>
              <a:solidFill>
                <a:schemeClr val="tx1"/>
              </a:solidFill>
              <a:effectLst/>
              <a:uLnTx/>
              <a:uFillTx/>
              <a:latin typeface="Trebuchet MS"/>
              <a:ea typeface="Times New Roman" panose="02020603050405020304" pitchFamily="18" charset="0"/>
              <a:cs typeface="+mn-cs"/>
            </a:endParaRPr>
          </a:p>
          <a:p>
            <a:pPr algn="ctr" defTabSz="889000">
              <a:lnSpc>
                <a:spcPct val="90000"/>
              </a:lnSpc>
              <a:spcBef>
                <a:spcPct val="0"/>
              </a:spcBef>
              <a:spcAft>
                <a:spcPct val="35000"/>
              </a:spcAft>
              <a:defRPr/>
            </a:pPr>
            <a:r>
              <a:rPr lang="en-GB" sz="1600" dirty="0">
                <a:solidFill>
                  <a:schemeClr val="tx1"/>
                </a:solidFill>
                <a:ea typeface="Times New Roman" panose="02020603050405020304" pitchFamily="18" charset="0"/>
              </a:rPr>
              <a:t>System security and stability continuously monitored during 4 weeks</a:t>
            </a:r>
          </a:p>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en-GB" sz="1600" b="0" i="0" u="none" strike="noStrike" kern="1200" cap="none" spc="0" normalizeH="0" baseline="0" noProof="0" dirty="0">
              <a:ln>
                <a:noFill/>
              </a:ln>
              <a:solidFill>
                <a:schemeClr val="tx1"/>
              </a:solidFill>
              <a:effectLst/>
              <a:uLnTx/>
              <a:uFillTx/>
              <a:latin typeface="Trebuchet MS"/>
              <a:ea typeface="Times New Roman" panose="02020603050405020304" pitchFamily="18" charset="0"/>
              <a:cs typeface="+mn-cs"/>
            </a:endParaRPr>
          </a:p>
        </p:txBody>
      </p:sp>
      <p:sp>
        <p:nvSpPr>
          <p:cNvPr id="20" name="Title 2">
            <a:extLst>
              <a:ext uri="{FF2B5EF4-FFF2-40B4-BE49-F238E27FC236}">
                <a16:creationId xmlns:a16="http://schemas.microsoft.com/office/drawing/2014/main" id="{4BF6C7B2-10FE-461A-ACCE-A8D467C2B839}"/>
              </a:ext>
            </a:extLst>
          </p:cNvPr>
          <p:cNvSpPr>
            <a:spLocks noGrp="1"/>
          </p:cNvSpPr>
          <p:nvPr>
            <p:ph type="title"/>
          </p:nvPr>
        </p:nvSpPr>
        <p:spPr>
          <a:xfrm>
            <a:off x="406452" y="445184"/>
            <a:ext cx="7393830" cy="936104"/>
          </a:xfrm>
        </p:spPr>
        <p:txBody>
          <a:bodyPr/>
          <a:lstStyle/>
          <a:p>
            <a:r>
              <a:rPr lang="en-GB" dirty="0"/>
              <a:t>UA/MD - Commercial exchanges timeline</a:t>
            </a:r>
            <a:br>
              <a:rPr lang="en-GB" dirty="0"/>
            </a:br>
            <a:br>
              <a:rPr lang="en-US" dirty="0"/>
            </a:br>
            <a:endParaRPr lang="en-GB" dirty="0"/>
          </a:p>
        </p:txBody>
      </p:sp>
      <p:sp>
        <p:nvSpPr>
          <p:cNvPr id="33" name="Oval 32">
            <a:extLst>
              <a:ext uri="{FF2B5EF4-FFF2-40B4-BE49-F238E27FC236}">
                <a16:creationId xmlns:a16="http://schemas.microsoft.com/office/drawing/2014/main" id="{AB8E7A3D-91E8-9C52-5ABA-6E882792119D}"/>
              </a:ext>
            </a:extLst>
          </p:cNvPr>
          <p:cNvSpPr/>
          <p:nvPr/>
        </p:nvSpPr>
        <p:spPr>
          <a:xfrm>
            <a:off x="6095288" y="3308933"/>
            <a:ext cx="612424" cy="588268"/>
          </a:xfrm>
          <a:prstGeom prst="ellipse">
            <a:avLst/>
          </a:pr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Oval 33">
            <a:extLst>
              <a:ext uri="{FF2B5EF4-FFF2-40B4-BE49-F238E27FC236}">
                <a16:creationId xmlns:a16="http://schemas.microsoft.com/office/drawing/2014/main" id="{09904ADC-83EE-6083-E8E1-FC9BCCF711F3}"/>
              </a:ext>
            </a:extLst>
          </p:cNvPr>
          <p:cNvSpPr/>
          <p:nvPr/>
        </p:nvSpPr>
        <p:spPr>
          <a:xfrm>
            <a:off x="10395385" y="2746066"/>
            <a:ext cx="612424" cy="588268"/>
          </a:xfrm>
          <a:prstGeom prst="ellipse">
            <a:avLst/>
          </a:prstGeom>
          <a:noFill/>
          <a:ln w="12700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Oval 16">
            <a:extLst>
              <a:ext uri="{FF2B5EF4-FFF2-40B4-BE49-F238E27FC236}">
                <a16:creationId xmlns:a16="http://schemas.microsoft.com/office/drawing/2014/main" id="{5C5C1967-D4B9-9E17-CB02-C0655CE1BA42}"/>
              </a:ext>
            </a:extLst>
          </p:cNvPr>
          <p:cNvSpPr/>
          <p:nvPr/>
        </p:nvSpPr>
        <p:spPr>
          <a:xfrm>
            <a:off x="10395385" y="2750104"/>
            <a:ext cx="612424" cy="603537"/>
          </a:xfrm>
          <a:prstGeom prst="ellipse">
            <a:avLst/>
          </a:pr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TextBox 24">
            <a:extLst>
              <a:ext uri="{FF2B5EF4-FFF2-40B4-BE49-F238E27FC236}">
                <a16:creationId xmlns:a16="http://schemas.microsoft.com/office/drawing/2014/main" id="{41B8E799-78B9-4BAE-A1FC-D743EDEF1B74}"/>
              </a:ext>
            </a:extLst>
          </p:cNvPr>
          <p:cNvSpPr txBox="1"/>
          <p:nvPr/>
        </p:nvSpPr>
        <p:spPr>
          <a:xfrm>
            <a:off x="5807968" y="1377812"/>
            <a:ext cx="4309883" cy="189866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6540" tIns="0" rIns="0" bIns="0" numCol="1" spcCol="1270" anchor="t"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lang="en-GB" sz="1600" b="1" dirty="0">
                <a:solidFill>
                  <a:schemeClr val="tx1"/>
                </a:solidFill>
                <a:latin typeface="Trebuchet MS"/>
                <a:ea typeface="Times New Roman" panose="02020603050405020304" pitchFamily="18" charset="0"/>
              </a:rPr>
              <a:t>28</a:t>
            </a:r>
            <a:r>
              <a:rPr lang="en-GB" sz="1600" b="1" noProof="0" dirty="0">
                <a:solidFill>
                  <a:schemeClr val="tx1"/>
                </a:solidFill>
                <a:latin typeface="Trebuchet MS"/>
                <a:ea typeface="Times New Roman" panose="02020603050405020304" pitchFamily="18" charset="0"/>
              </a:rPr>
              <a:t> July</a:t>
            </a:r>
            <a:r>
              <a:rPr kumimoji="0" lang="en-GB" sz="1600" b="1" i="0" u="none" strike="noStrike" kern="1200" cap="none" spc="0" normalizeH="0" baseline="0" noProof="0" dirty="0">
                <a:ln>
                  <a:noFill/>
                </a:ln>
                <a:solidFill>
                  <a:schemeClr val="tx1"/>
                </a:solidFill>
                <a:effectLst/>
                <a:uLnTx/>
                <a:uFillTx/>
                <a:latin typeface="Trebuchet MS"/>
                <a:ea typeface="Times New Roman" panose="02020603050405020304" pitchFamily="18" charset="0"/>
                <a:cs typeface="+mn-cs"/>
              </a:rPr>
              <a:t> 2022 - RGCE extraordinary meeting</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dirty="0">
                <a:ln>
                  <a:noFill/>
                </a:ln>
                <a:solidFill>
                  <a:schemeClr val="tx1"/>
                </a:solidFill>
                <a:effectLst/>
                <a:uLnTx/>
                <a:uFillTx/>
                <a:latin typeface="Trebuchet MS"/>
                <a:ea typeface="Times New Roman" panose="02020603050405020304" pitchFamily="18" charset="0"/>
                <a:cs typeface="+mn-cs"/>
              </a:rPr>
              <a:t>Approved to increase immediately to </a:t>
            </a:r>
            <a:r>
              <a:rPr kumimoji="0" lang="en-GB" sz="1600" b="1" i="0" u="none" strike="noStrike" kern="1200" cap="none" spc="0" normalizeH="0" baseline="0" noProof="0" dirty="0">
                <a:ln>
                  <a:noFill/>
                </a:ln>
                <a:solidFill>
                  <a:schemeClr val="tx1"/>
                </a:solidFill>
                <a:effectLst/>
                <a:uLnTx/>
                <a:uFillTx/>
                <a:latin typeface="Trebuchet MS"/>
                <a:ea typeface="Times New Roman" panose="02020603050405020304" pitchFamily="18" charset="0"/>
                <a:cs typeface="+mn-cs"/>
              </a:rPr>
              <a:t>250 MW </a:t>
            </a:r>
            <a:r>
              <a:rPr lang="en-GB" sz="1600" dirty="0">
                <a:solidFill>
                  <a:schemeClr val="tx1"/>
                </a:solidFill>
                <a:latin typeface="Trebuchet MS"/>
                <a:ea typeface="Times New Roman" panose="02020603050405020304" pitchFamily="18" charset="0"/>
              </a:rPr>
              <a:t>and</a:t>
            </a:r>
            <a:r>
              <a:rPr lang="en-GB" sz="1600" b="1" dirty="0">
                <a:solidFill>
                  <a:schemeClr val="tx1"/>
                </a:solidFill>
                <a:latin typeface="Trebuchet MS"/>
                <a:ea typeface="Times New Roman" panose="02020603050405020304" pitchFamily="18" charset="0"/>
              </a:rPr>
              <a:t> </a:t>
            </a:r>
            <a:r>
              <a:rPr kumimoji="0" lang="en-GB" sz="1600" b="0" i="0" u="none" strike="noStrike" kern="1200" cap="none" spc="0" normalizeH="0" baseline="0" noProof="0" dirty="0">
                <a:ln>
                  <a:noFill/>
                </a:ln>
                <a:solidFill>
                  <a:schemeClr val="tx1"/>
                </a:solidFill>
                <a:effectLst/>
                <a:uLnTx/>
                <a:uFillTx/>
                <a:latin typeface="Trebuchet MS"/>
                <a:ea typeface="Times New Roman" panose="02020603050405020304" pitchFamily="18" charset="0"/>
                <a:cs typeface="+mn-cs"/>
              </a:rPr>
              <a:t>review again the maximum capacity on</a:t>
            </a:r>
            <a:r>
              <a:rPr kumimoji="0" lang="en-GB" sz="1600" b="0" i="0" u="none" strike="noStrike" kern="1200" cap="none" spc="0" normalizeH="0" noProof="0" dirty="0">
                <a:ln>
                  <a:noFill/>
                </a:ln>
                <a:solidFill>
                  <a:schemeClr val="tx1"/>
                </a:solidFill>
                <a:effectLst/>
                <a:uLnTx/>
                <a:uFillTx/>
                <a:latin typeface="Trebuchet MS"/>
                <a:ea typeface="Times New Roman" panose="02020603050405020304" pitchFamily="18" charset="0"/>
                <a:cs typeface="+mn-cs"/>
              </a:rPr>
              <a:t> </a:t>
            </a:r>
            <a:r>
              <a:rPr kumimoji="0" lang="en-GB" sz="1600" b="1" i="0" u="none" strike="noStrike" kern="1200" cap="none" spc="0" normalizeH="0" noProof="0" dirty="0">
                <a:ln>
                  <a:noFill/>
                </a:ln>
                <a:solidFill>
                  <a:schemeClr val="tx1"/>
                </a:solidFill>
                <a:effectLst/>
                <a:uLnTx/>
                <a:uFillTx/>
                <a:latin typeface="Trebuchet MS"/>
                <a:ea typeface="Times New Roman" panose="02020603050405020304" pitchFamily="18" charset="0"/>
                <a:cs typeface="+mn-cs"/>
              </a:rPr>
              <a:t> 2</a:t>
            </a:r>
            <a:r>
              <a:rPr kumimoji="0" lang="en-GB" sz="1600" b="1" i="0" u="none" strike="noStrike" kern="1200" cap="none" spc="0" normalizeH="0" baseline="30000" noProof="0" dirty="0">
                <a:ln>
                  <a:noFill/>
                </a:ln>
                <a:solidFill>
                  <a:schemeClr val="tx1"/>
                </a:solidFill>
                <a:effectLst/>
                <a:uLnTx/>
                <a:uFillTx/>
                <a:latin typeface="Trebuchet MS"/>
                <a:ea typeface="Times New Roman" panose="02020603050405020304" pitchFamily="18" charset="0"/>
                <a:cs typeface="+mn-cs"/>
              </a:rPr>
              <a:t>nd</a:t>
            </a:r>
            <a:r>
              <a:rPr kumimoji="0" lang="en-GB" sz="1600" b="1" i="0" u="none" strike="noStrike" kern="1200" cap="none" spc="0" normalizeH="0" noProof="0" dirty="0">
                <a:ln>
                  <a:noFill/>
                </a:ln>
                <a:solidFill>
                  <a:schemeClr val="tx1"/>
                </a:solidFill>
                <a:effectLst/>
                <a:uLnTx/>
                <a:uFillTx/>
                <a:latin typeface="Trebuchet MS"/>
                <a:ea typeface="Times New Roman" panose="02020603050405020304" pitchFamily="18" charset="0"/>
                <a:cs typeface="+mn-cs"/>
              </a:rPr>
              <a:t> of </a:t>
            </a:r>
            <a:r>
              <a:rPr kumimoji="0" lang="en-GB" sz="1600" b="1" i="0" u="none" strike="noStrike" kern="1200" cap="none" spc="0" normalizeH="0" noProof="0" dirty="0" err="1">
                <a:ln>
                  <a:noFill/>
                </a:ln>
                <a:solidFill>
                  <a:schemeClr val="tx1"/>
                </a:solidFill>
                <a:effectLst/>
                <a:uLnTx/>
                <a:uFillTx/>
                <a:latin typeface="Trebuchet MS"/>
                <a:ea typeface="Times New Roman" panose="02020603050405020304" pitchFamily="18" charset="0"/>
                <a:cs typeface="+mn-cs"/>
              </a:rPr>
              <a:t>Septem</a:t>
            </a:r>
            <a:r>
              <a:rPr lang="en-GB" sz="1600" b="1" dirty="0" err="1">
                <a:solidFill>
                  <a:schemeClr val="tx1"/>
                </a:solidFill>
                <a:latin typeface="Trebuchet MS"/>
                <a:ea typeface="Times New Roman" panose="02020603050405020304" pitchFamily="18" charset="0"/>
              </a:rPr>
              <a:t>ber</a:t>
            </a:r>
            <a:r>
              <a:rPr lang="en-GB" sz="1600" b="1" dirty="0">
                <a:solidFill>
                  <a:schemeClr val="tx1"/>
                </a:solidFill>
                <a:latin typeface="Trebuchet MS"/>
                <a:ea typeface="Times New Roman" panose="02020603050405020304" pitchFamily="18" charset="0"/>
              </a:rPr>
              <a:t> RGCE extraordinary meeting</a:t>
            </a:r>
            <a:endParaRPr kumimoji="0" lang="en-GB" sz="1600" b="1" i="0" u="none" strike="noStrike" kern="1200" cap="none" spc="0" normalizeH="0" baseline="0" noProof="0" dirty="0">
              <a:ln>
                <a:noFill/>
              </a:ln>
              <a:solidFill>
                <a:schemeClr val="tx1"/>
              </a:solidFill>
              <a:effectLst/>
              <a:uLnTx/>
              <a:uFillTx/>
              <a:latin typeface="Trebuchet MS"/>
              <a:ea typeface="Times New Roman" panose="02020603050405020304" pitchFamily="18" charset="0"/>
              <a:cs typeface="+mn-cs"/>
            </a:endParaRPr>
          </a:p>
        </p:txBody>
      </p:sp>
      <p:sp>
        <p:nvSpPr>
          <p:cNvPr id="23" name="Oval 22">
            <a:extLst>
              <a:ext uri="{FF2B5EF4-FFF2-40B4-BE49-F238E27FC236}">
                <a16:creationId xmlns:a16="http://schemas.microsoft.com/office/drawing/2014/main" id="{AB8E7A3D-91E8-9C52-5ABA-6E882792119D}"/>
              </a:ext>
            </a:extLst>
          </p:cNvPr>
          <p:cNvSpPr/>
          <p:nvPr/>
        </p:nvSpPr>
        <p:spPr>
          <a:xfrm>
            <a:off x="8165696" y="3007164"/>
            <a:ext cx="612424" cy="588268"/>
          </a:xfrm>
          <a:prstGeom prst="ellipse">
            <a:avLst/>
          </a:pr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TextBox 23">
            <a:extLst>
              <a:ext uri="{FF2B5EF4-FFF2-40B4-BE49-F238E27FC236}">
                <a16:creationId xmlns:a16="http://schemas.microsoft.com/office/drawing/2014/main" id="{CEC01E78-5E5F-47C7-A2B2-6A12B6A2B163}"/>
              </a:ext>
            </a:extLst>
          </p:cNvPr>
          <p:cNvSpPr txBox="1"/>
          <p:nvPr/>
        </p:nvSpPr>
        <p:spPr>
          <a:xfrm>
            <a:off x="1415480" y="5301208"/>
            <a:ext cx="2687887" cy="17268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4261" tIns="0" rIns="0" bIns="0" numCol="1" spcCol="1270" anchor="t" anchorCtr="0">
            <a:noAutofit/>
          </a:bodyPr>
          <a:lstStyle/>
          <a:p>
            <a:pPr marL="0" marR="0" lvl="0" indent="0" algn="ctr" defTabSz="8890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1600" b="1" u="none" strike="noStrike" kern="1200" cap="none" spc="0" normalizeH="0" baseline="0" noProof="0" dirty="0">
                <a:ln>
                  <a:noFill/>
                </a:ln>
                <a:solidFill>
                  <a:srgbClr val="FF0000"/>
                </a:solidFill>
                <a:effectLst/>
                <a:uLnTx/>
                <a:uFillTx/>
                <a:latin typeface="Trebuchet MS"/>
                <a:ea typeface="+mn-ea"/>
                <a:cs typeface="+mn-cs"/>
              </a:rPr>
              <a:t> </a:t>
            </a:r>
            <a:r>
              <a:rPr kumimoji="0" lang="en-US" sz="1600" b="1" u="none" strike="noStrike" kern="1200" cap="none" spc="0" normalizeH="0" baseline="0" noProof="0" dirty="0">
                <a:ln>
                  <a:noFill/>
                </a:ln>
                <a:solidFill>
                  <a:srgbClr val="3A3A3F"/>
                </a:solidFill>
                <a:effectLst/>
                <a:uLnTx/>
                <a:uFillTx/>
                <a:latin typeface="Trebuchet MS"/>
                <a:ea typeface="+mn-ea"/>
                <a:cs typeface="+mn-cs"/>
              </a:rPr>
              <a:t>7 June 2022</a:t>
            </a:r>
          </a:p>
          <a:p>
            <a:pPr marL="0" marR="0" lvl="0" indent="0" algn="ctr" defTabSz="8890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GB" sz="1600" b="0" u="none" strike="noStrike" kern="1200" cap="none" spc="0" normalizeH="0" baseline="0" noProof="0" dirty="0">
                <a:ln>
                  <a:noFill/>
                </a:ln>
                <a:solidFill>
                  <a:srgbClr val="3A3A3F"/>
                </a:solidFill>
                <a:effectLst/>
                <a:uLnTx/>
                <a:uFillTx/>
                <a:latin typeface="Trebuchet MS"/>
                <a:ea typeface="+mn-ea"/>
                <a:cs typeface="+mn-cs"/>
              </a:rPr>
              <a:t>ENTSOE / RG CE approved the </a:t>
            </a:r>
            <a:r>
              <a:rPr lang="en-GB" sz="1600" dirty="0">
                <a:solidFill>
                  <a:srgbClr val="3A3A3F"/>
                </a:solidFill>
                <a:latin typeface="Trebuchet MS"/>
              </a:rPr>
              <a:t>p</a:t>
            </a:r>
            <a:r>
              <a:rPr kumimoji="0" lang="en-GB" sz="1600" b="0" u="none" strike="noStrike" kern="1200" cap="none" spc="0" normalizeH="0" baseline="0" noProof="0" dirty="0">
                <a:ln>
                  <a:noFill/>
                </a:ln>
                <a:solidFill>
                  <a:srgbClr val="3A3A3F"/>
                </a:solidFill>
                <a:effectLst/>
                <a:uLnTx/>
                <a:uFillTx/>
                <a:latin typeface="Trebuchet MS"/>
                <a:ea typeface="+mn-ea"/>
                <a:cs typeface="+mn-cs"/>
              </a:rPr>
              <a:t>reconditions and process to allow a stepwise increase of the commercial exchanges</a:t>
            </a:r>
          </a:p>
        </p:txBody>
      </p:sp>
      <p:sp>
        <p:nvSpPr>
          <p:cNvPr id="13" name="Oval 12">
            <a:extLst>
              <a:ext uri="{FF2B5EF4-FFF2-40B4-BE49-F238E27FC236}">
                <a16:creationId xmlns:a16="http://schemas.microsoft.com/office/drawing/2014/main" id="{AB8E7A3D-91E8-9C52-5ABA-6E882792119D}"/>
              </a:ext>
            </a:extLst>
          </p:cNvPr>
          <p:cNvSpPr/>
          <p:nvPr/>
        </p:nvSpPr>
        <p:spPr>
          <a:xfrm>
            <a:off x="2357713" y="4549580"/>
            <a:ext cx="497927" cy="475800"/>
          </a:xfrm>
          <a:prstGeom prst="ellipse">
            <a:avLst/>
          </a:pr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TextBox 31">
            <a:extLst>
              <a:ext uri="{FF2B5EF4-FFF2-40B4-BE49-F238E27FC236}">
                <a16:creationId xmlns:a16="http://schemas.microsoft.com/office/drawing/2014/main" id="{622A1081-445A-471C-A717-C13039A56803}"/>
              </a:ext>
            </a:extLst>
          </p:cNvPr>
          <p:cNvSpPr txBox="1"/>
          <p:nvPr/>
        </p:nvSpPr>
        <p:spPr>
          <a:xfrm>
            <a:off x="1919536" y="2472743"/>
            <a:ext cx="2928489" cy="13524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94166" tIns="0" rIns="0" bIns="0" numCol="1" spcCol="1270" anchor="t"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lang="en-GB" sz="1600" b="1" dirty="0">
                <a:solidFill>
                  <a:schemeClr val="tx1"/>
                </a:solidFill>
                <a:latin typeface="Trebuchet MS"/>
                <a:ea typeface="Times New Roman" panose="02020603050405020304" pitchFamily="18" charset="0"/>
              </a:rPr>
              <a:t>27 June 2022</a:t>
            </a:r>
          </a:p>
          <a:p>
            <a:pPr marL="0" marR="0" lvl="0" indent="0" algn="ctr" defTabSz="889000" rtl="0" eaLnBrk="1" fontAlgn="auto" latinLnBrk="0" hangingPunct="1">
              <a:lnSpc>
                <a:spcPct val="90000"/>
              </a:lnSpc>
              <a:spcBef>
                <a:spcPct val="0"/>
              </a:spcBef>
              <a:spcAft>
                <a:spcPct val="35000"/>
              </a:spcAft>
              <a:buClrTx/>
              <a:buSzTx/>
              <a:buFontTx/>
              <a:buNone/>
              <a:tabLst/>
              <a:defRPr/>
            </a:pPr>
            <a:r>
              <a:rPr lang="en-GB" sz="1600" b="1" dirty="0">
                <a:solidFill>
                  <a:schemeClr val="tx1"/>
                </a:solidFill>
                <a:latin typeface="Trebuchet MS"/>
                <a:ea typeface="Times New Roman" panose="02020603050405020304" pitchFamily="18" charset="0"/>
              </a:rPr>
              <a:t>TF confirmed that the</a:t>
            </a:r>
            <a:r>
              <a:rPr kumimoji="0" lang="en-GB" sz="1600" b="1" i="0" u="none" strike="noStrike" kern="1200" cap="none" spc="0" normalizeH="0" baseline="0" noProof="0" dirty="0">
                <a:ln>
                  <a:noFill/>
                </a:ln>
                <a:solidFill>
                  <a:schemeClr val="tx1"/>
                </a:solidFill>
                <a:effectLst/>
                <a:uLnTx/>
                <a:uFillTx/>
                <a:latin typeface="Trebuchet MS"/>
                <a:ea typeface="Times New Roman" panose="02020603050405020304" pitchFamily="18" charset="0"/>
                <a:cs typeface="+mn-cs"/>
              </a:rPr>
              <a:t> preconditions were met and </a:t>
            </a:r>
            <a:r>
              <a:rPr lang="en-GB" sz="1600" b="1" dirty="0">
                <a:solidFill>
                  <a:schemeClr val="tx1"/>
                </a:solidFill>
                <a:latin typeface="Trebuchet MS"/>
                <a:ea typeface="Times New Roman" panose="02020603050405020304" pitchFamily="18" charset="0"/>
              </a:rPr>
              <a:t>commercial exchanges with Ukraine can start</a:t>
            </a:r>
          </a:p>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en-GB" sz="1600" b="1" i="0" u="none" strike="noStrike" kern="1200" cap="none" spc="0" normalizeH="0" baseline="0" noProof="0" dirty="0">
              <a:ln>
                <a:noFill/>
              </a:ln>
              <a:solidFill>
                <a:schemeClr val="tx1"/>
              </a:solidFill>
              <a:effectLst/>
              <a:uLnTx/>
              <a:uFillTx/>
              <a:latin typeface="Trebuchet MS"/>
              <a:ea typeface="Times New Roman" panose="02020603050405020304" pitchFamily="18" charset="0"/>
            </a:endParaRPr>
          </a:p>
        </p:txBody>
      </p:sp>
      <p:sp>
        <p:nvSpPr>
          <p:cNvPr id="15" name="Oval 14">
            <a:extLst>
              <a:ext uri="{FF2B5EF4-FFF2-40B4-BE49-F238E27FC236}">
                <a16:creationId xmlns:a16="http://schemas.microsoft.com/office/drawing/2014/main" id="{AB8E7A3D-91E8-9C52-5ABA-6E882792119D}"/>
              </a:ext>
            </a:extLst>
          </p:cNvPr>
          <p:cNvSpPr/>
          <p:nvPr/>
        </p:nvSpPr>
        <p:spPr>
          <a:xfrm>
            <a:off x="3870763" y="3867741"/>
            <a:ext cx="612424" cy="588268"/>
          </a:xfrm>
          <a:prstGeom prst="ellipse">
            <a:avLst/>
          </a:pr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1939276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B384A-CFB9-264F-8721-6D9408529754}"/>
              </a:ext>
            </a:extLst>
          </p:cNvPr>
          <p:cNvSpPr>
            <a:spLocks noGrp="1"/>
          </p:cNvSpPr>
          <p:nvPr>
            <p:ph type="title"/>
          </p:nvPr>
        </p:nvSpPr>
        <p:spPr/>
        <p:txBody>
          <a:bodyPr/>
          <a:lstStyle/>
          <a:p>
            <a:r>
              <a:rPr lang="en-GB" sz="4400" dirty="0"/>
              <a:t>7. BREAK</a:t>
            </a:r>
          </a:p>
        </p:txBody>
      </p:sp>
    </p:spTree>
    <p:extLst>
      <p:ext uri="{BB962C8B-B14F-4D97-AF65-F5344CB8AC3E}">
        <p14:creationId xmlns:p14="http://schemas.microsoft.com/office/powerpoint/2010/main" val="729049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B384A-CFB9-264F-8721-6D9408529754}"/>
              </a:ext>
            </a:extLst>
          </p:cNvPr>
          <p:cNvSpPr>
            <a:spLocks noGrp="1"/>
          </p:cNvSpPr>
          <p:nvPr>
            <p:ph type="title"/>
          </p:nvPr>
        </p:nvSpPr>
        <p:spPr>
          <a:xfrm>
            <a:off x="287106" y="2748516"/>
            <a:ext cx="11617788" cy="1314009"/>
          </a:xfrm>
        </p:spPr>
        <p:txBody>
          <a:bodyPr/>
          <a:lstStyle/>
          <a:p>
            <a:r>
              <a:rPr lang="en-GB" sz="4400" dirty="0"/>
              <a:t>8. KORRR amendments</a:t>
            </a:r>
          </a:p>
        </p:txBody>
      </p:sp>
      <p:sp>
        <p:nvSpPr>
          <p:cNvPr id="3" name="Text Placeholder 2">
            <a:extLst>
              <a:ext uri="{FF2B5EF4-FFF2-40B4-BE49-F238E27FC236}">
                <a16:creationId xmlns:a16="http://schemas.microsoft.com/office/drawing/2014/main" id="{21B60B0B-8DF0-E843-924C-19DE2E5268A4}"/>
              </a:ext>
            </a:extLst>
          </p:cNvPr>
          <p:cNvSpPr>
            <a:spLocks noGrp="1"/>
          </p:cNvSpPr>
          <p:nvPr>
            <p:ph type="body" sz="quarter" idx="4294967295"/>
          </p:nvPr>
        </p:nvSpPr>
        <p:spPr>
          <a:xfrm>
            <a:off x="574675" y="4109484"/>
            <a:ext cx="11617325" cy="1955755"/>
          </a:xfrm>
        </p:spPr>
        <p:txBody>
          <a:bodyPr>
            <a:normAutofit/>
          </a:bodyPr>
          <a:lstStyle/>
          <a:p>
            <a:endParaRPr lang="en-US" dirty="0">
              <a:solidFill>
                <a:schemeClr val="accent2"/>
              </a:solidFill>
            </a:endParaRPr>
          </a:p>
          <a:p>
            <a:r>
              <a:rPr lang="en-US" dirty="0">
                <a:solidFill>
                  <a:schemeClr val="accent2"/>
                </a:solidFill>
              </a:rPr>
              <a:t>ENTSO-E, Cherry Yuen</a:t>
            </a:r>
          </a:p>
          <a:p>
            <a:endParaRPr lang="en-GB" dirty="0">
              <a:solidFill>
                <a:schemeClr val="accent2"/>
              </a:solidFill>
            </a:endParaRPr>
          </a:p>
        </p:txBody>
      </p:sp>
    </p:spTree>
    <p:extLst>
      <p:ext uri="{BB962C8B-B14F-4D97-AF65-F5344CB8AC3E}">
        <p14:creationId xmlns:p14="http://schemas.microsoft.com/office/powerpoint/2010/main" val="128357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367ECE4-B1B8-40DB-9354-C16F1288DAC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5" name="Object 4" hidden="1">
                        <a:extLst>
                          <a:ext uri="{FF2B5EF4-FFF2-40B4-BE49-F238E27FC236}">
                            <a16:creationId xmlns:a16="http://schemas.microsoft.com/office/drawing/2014/main" id="{4367ECE4-B1B8-40DB-9354-C16F1288DAC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F892C40-56D4-B349-8F1E-02A4BB455E8C}"/>
              </a:ext>
            </a:extLst>
          </p:cNvPr>
          <p:cNvSpPr>
            <a:spLocks noGrp="1"/>
          </p:cNvSpPr>
          <p:nvPr>
            <p:ph type="title"/>
          </p:nvPr>
        </p:nvSpPr>
        <p:spPr>
          <a:xfrm>
            <a:off x="547200" y="95989"/>
            <a:ext cx="11281639" cy="1056011"/>
          </a:xfrm>
        </p:spPr>
        <p:txBody>
          <a:bodyPr vert="horz"/>
          <a:lstStyle/>
          <a:p>
            <a:r>
              <a:rPr lang="en-GB" sz="3200" b="1" dirty="0">
                <a:solidFill>
                  <a:srgbClr val="0F218B"/>
                </a:solidFill>
                <a:latin typeface="+mn-lt"/>
              </a:rPr>
              <a:t>KORRR methodology and related SO GL amendments</a:t>
            </a:r>
            <a:endParaRPr lang="en-GB" sz="3200" dirty="0"/>
          </a:p>
        </p:txBody>
      </p:sp>
      <p:sp>
        <p:nvSpPr>
          <p:cNvPr id="3" name="Rectangle 2">
            <a:extLst>
              <a:ext uri="{FF2B5EF4-FFF2-40B4-BE49-F238E27FC236}">
                <a16:creationId xmlns:a16="http://schemas.microsoft.com/office/drawing/2014/main" id="{981CCCB0-0CD7-495E-BF08-E246A5A513CD}"/>
              </a:ext>
            </a:extLst>
          </p:cNvPr>
          <p:cNvSpPr/>
          <p:nvPr/>
        </p:nvSpPr>
        <p:spPr>
          <a:xfrm>
            <a:off x="486000" y="432000"/>
            <a:ext cx="61200"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8" name="Text Placeholder 2">
            <a:extLst>
              <a:ext uri="{FF2B5EF4-FFF2-40B4-BE49-F238E27FC236}">
                <a16:creationId xmlns:a16="http://schemas.microsoft.com/office/drawing/2014/main" id="{72D27FD5-85C9-40D1-AF26-C38B1F0002DA}"/>
              </a:ext>
            </a:extLst>
          </p:cNvPr>
          <p:cNvSpPr txBox="1">
            <a:spLocks/>
          </p:cNvSpPr>
          <p:nvPr/>
        </p:nvSpPr>
        <p:spPr>
          <a:xfrm>
            <a:off x="455180" y="5683774"/>
            <a:ext cx="11281639" cy="913578"/>
          </a:xfrm>
          <a:prstGeom prst="rect">
            <a:avLst/>
          </a:prstGeom>
        </p:spPr>
        <p:txBody>
          <a:bodyPr vert="horz" lIns="91440" tIns="45720" rIns="91440" bIns="45720" rtlCol="0" anchor="t">
            <a:normAutofit/>
          </a:bodyPr>
          <a:lstStyle>
            <a:lvl1pPr marL="0" indent="0" algn="l" defTabSz="914400" rtl="0" eaLnBrk="1" latinLnBrk="0" hangingPunct="1">
              <a:lnSpc>
                <a:spcPts val="2600"/>
              </a:lnSpc>
              <a:spcBef>
                <a:spcPts val="0"/>
              </a:spcBef>
              <a:buFont typeface="Arial" panose="020B0604020202020204" pitchFamily="34" charset="0"/>
              <a:buNone/>
              <a:defRPr sz="2000" b="0" i="0" kern="1200">
                <a:solidFill>
                  <a:srgbClr val="00947F"/>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ts val="26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ts val="2600"/>
              </a:lnSpc>
              <a:spcBef>
                <a:spcPts val="500"/>
              </a:spcBef>
              <a:buFont typeface="Arial" panose="020B0604020202020204" pitchFamily="34" charset="0"/>
              <a:buNone/>
              <a:defRPr sz="2400" kern="1200">
                <a:solidFill>
                  <a:schemeClr val="bg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947F"/>
                </a:solidFill>
                <a:effectLst/>
                <a:uLnTx/>
                <a:uFillTx/>
                <a:latin typeface="Calibri" panose="020F0502020204030204" pitchFamily="34" charset="0"/>
                <a:ea typeface="+mn-ea"/>
                <a:cs typeface="Calibri" panose="020F0502020204030204" pitchFamily="34" charset="0"/>
              </a:rPr>
              <a:t>SO ESC meeting, 22</a:t>
            </a:r>
            <a:r>
              <a:rPr kumimoji="0" lang="en-US" sz="2000" b="0" i="0" u="none" strike="noStrike" kern="1200" cap="none" spc="0" normalizeH="0" baseline="30000" noProof="0" dirty="0">
                <a:ln>
                  <a:noFill/>
                </a:ln>
                <a:solidFill>
                  <a:srgbClr val="00947F"/>
                </a:solidFill>
                <a:effectLst/>
                <a:uLnTx/>
                <a:uFillTx/>
                <a:latin typeface="Calibri" panose="020F0502020204030204" pitchFamily="34" charset="0"/>
                <a:ea typeface="+mn-ea"/>
                <a:cs typeface="Calibri" panose="020F0502020204030204" pitchFamily="34" charset="0"/>
              </a:rPr>
              <a:t>nd</a:t>
            </a:r>
            <a:r>
              <a:rPr kumimoji="0" lang="en-US" sz="2000" b="0" i="0" u="none" strike="noStrike" kern="1200" cap="none" spc="0" normalizeH="0" baseline="0" noProof="0" dirty="0">
                <a:ln>
                  <a:noFill/>
                </a:ln>
                <a:solidFill>
                  <a:srgbClr val="00947F"/>
                </a:solidFill>
                <a:effectLst/>
                <a:uLnTx/>
                <a:uFillTx/>
                <a:latin typeface="Calibri" panose="020F0502020204030204" pitchFamily="34" charset="0"/>
                <a:ea typeface="+mn-ea"/>
                <a:cs typeface="Calibri" panose="020F0502020204030204" pitchFamily="34" charset="0"/>
              </a:rPr>
              <a:t> Sept 2022</a:t>
            </a:r>
          </a:p>
          <a:p>
            <a:pPr marL="0" marR="0" lvl="0"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947F"/>
                </a:solidFill>
                <a:effectLst/>
                <a:uLnTx/>
                <a:uFillTx/>
                <a:latin typeface="Calibri" panose="020F0502020204030204" pitchFamily="34" charset="0"/>
                <a:ea typeface="+mn-ea"/>
                <a:cs typeface="Calibri" panose="020F0502020204030204" pitchFamily="34" charset="0"/>
              </a:rPr>
              <a:t>Cherry Yuen</a:t>
            </a:r>
            <a:endParaRPr kumimoji="0" lang="en-GB" sz="2000" b="0" i="0" u="none" strike="noStrike" kern="1200" cap="none" spc="0" normalizeH="0" baseline="0" noProof="0" dirty="0">
              <a:ln>
                <a:noFill/>
              </a:ln>
              <a:solidFill>
                <a:srgbClr val="00947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srgbClr val="00947F"/>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66B35854-EA1A-46FA-93E6-77D7E17D8293}"/>
              </a:ext>
            </a:extLst>
          </p:cNvPr>
          <p:cNvPicPr>
            <a:picLocks noChangeAspect="1"/>
          </p:cNvPicPr>
          <p:nvPr/>
        </p:nvPicPr>
        <p:blipFill>
          <a:blip r:embed="rId6"/>
          <a:stretch>
            <a:fillRect/>
          </a:stretch>
        </p:blipFill>
        <p:spPr>
          <a:xfrm>
            <a:off x="5839" y="1824022"/>
            <a:ext cx="12192000" cy="3746404"/>
          </a:xfrm>
          <a:prstGeom prst="rect">
            <a:avLst/>
          </a:prstGeom>
        </p:spPr>
      </p:pic>
    </p:spTree>
    <p:extLst>
      <p:ext uri="{BB962C8B-B14F-4D97-AF65-F5344CB8AC3E}">
        <p14:creationId xmlns:p14="http://schemas.microsoft.com/office/powerpoint/2010/main" val="2645415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9661513-45DF-416C-903A-328AA1BF0841}"/>
              </a:ext>
            </a:extLst>
          </p:cNvPr>
          <p:cNvSpPr txBox="1">
            <a:spLocks/>
          </p:cNvSpPr>
          <p:nvPr>
            <p:custDataLst>
              <p:tags r:id="rId1"/>
            </p:custDataLst>
          </p:nvPr>
        </p:nvSpPr>
        <p:spPr>
          <a:xfrm>
            <a:off x="392217" y="286657"/>
            <a:ext cx="11406965" cy="7660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3000" b="1" i="0" u="none" strike="noStrike" kern="1200" cap="none" spc="0" normalizeH="0" baseline="0" noProof="0" dirty="0">
                <a:ln>
                  <a:noFill/>
                </a:ln>
                <a:solidFill>
                  <a:srgbClr val="0F218B"/>
                </a:solidFill>
                <a:effectLst/>
                <a:uLnTx/>
                <a:uFillTx/>
                <a:latin typeface="Trebuchet MS"/>
                <a:ea typeface="+mj-ea"/>
                <a:cs typeface="+mj-cs"/>
              </a:rPr>
              <a:t>KORRR Methodology review – project background</a:t>
            </a:r>
            <a:r>
              <a:rPr kumimoji="0" lang="en-US" sz="3000" b="1" i="0" u="none" strike="noStrike" kern="1200" cap="none" spc="0" normalizeH="0" baseline="0" noProof="0" dirty="0">
                <a:ln>
                  <a:noFill/>
                </a:ln>
                <a:solidFill>
                  <a:srgbClr val="0F218B"/>
                </a:solidFill>
                <a:effectLst/>
                <a:uLnTx/>
                <a:uFillTx/>
                <a:latin typeface="Trebuchet MS"/>
                <a:ea typeface="+mj-ea"/>
                <a:cs typeface="+mj-cs"/>
              </a:rPr>
              <a:t> (1/2)</a:t>
            </a:r>
            <a:endParaRPr kumimoji="0" lang="en-150" sz="3000" b="1" i="0" u="none" strike="noStrike" kern="1200" cap="none" spc="0" normalizeH="0" baseline="0" noProof="0" dirty="0">
              <a:ln>
                <a:noFill/>
              </a:ln>
              <a:solidFill>
                <a:srgbClr val="0F218B"/>
              </a:solidFill>
              <a:effectLst/>
              <a:uLnTx/>
              <a:uFillTx/>
              <a:latin typeface="Trebuchet MS"/>
              <a:ea typeface="+mj-ea"/>
              <a:cs typeface="+mj-cs"/>
            </a:endParaRPr>
          </a:p>
        </p:txBody>
      </p:sp>
      <p:sp>
        <p:nvSpPr>
          <p:cNvPr id="9" name="Rechteck 1">
            <a:extLst>
              <a:ext uri="{FF2B5EF4-FFF2-40B4-BE49-F238E27FC236}">
                <a16:creationId xmlns:a16="http://schemas.microsoft.com/office/drawing/2014/main" id="{42802B2C-BA48-4162-A908-43003306F740}"/>
              </a:ext>
            </a:extLst>
          </p:cNvPr>
          <p:cNvSpPr/>
          <p:nvPr/>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FB29A"/>
              </a:solidFill>
              <a:effectLst/>
              <a:uLnTx/>
              <a:uFillTx/>
              <a:latin typeface="Trebuchet MS"/>
              <a:ea typeface="+mn-ea"/>
              <a:cs typeface="+mn-cs"/>
            </a:endParaRPr>
          </a:p>
        </p:txBody>
      </p:sp>
      <p:sp>
        <p:nvSpPr>
          <p:cNvPr id="18" name="Title 1">
            <a:extLst>
              <a:ext uri="{FF2B5EF4-FFF2-40B4-BE49-F238E27FC236}">
                <a16:creationId xmlns:a16="http://schemas.microsoft.com/office/drawing/2014/main" id="{5972797F-A2CB-4B01-986A-6AC506B30E52}"/>
              </a:ext>
            </a:extLst>
          </p:cNvPr>
          <p:cNvSpPr txBox="1">
            <a:spLocks/>
          </p:cNvSpPr>
          <p:nvPr>
            <p:custDataLst>
              <p:tags r:id="rId2"/>
            </p:custDataLst>
          </p:nvPr>
        </p:nvSpPr>
        <p:spPr>
          <a:xfrm>
            <a:off x="1055440" y="1988840"/>
            <a:ext cx="9332681" cy="984629"/>
          </a:xfrm>
          <a:prstGeom prst="rect">
            <a:avLst/>
          </a:prstGeom>
        </p:spPr>
        <p:txBody>
          <a:bodyPr vert="horz" wrap="square" lIns="0" tIns="0" rIns="0" bIns="0" rtlCol="0" anchor="t" anchorCtr="0">
            <a:spAutoFit/>
          </a:bodyPr>
          <a:lstStyle>
            <a:lvl1pPr algn="l" defTabSz="914400" rtl="0" eaLnBrk="1" latinLnBrk="0" hangingPunct="1">
              <a:lnSpc>
                <a:spcPts val="2614"/>
              </a:lnSpc>
              <a:spcBef>
                <a:spcPct val="0"/>
              </a:spcBef>
              <a:buNone/>
              <a:defRPr sz="2000" b="1" kern="1200">
                <a:solidFill>
                  <a:schemeClr val="tx1"/>
                </a:solidFill>
                <a:latin typeface="+mj-lt"/>
                <a:ea typeface="+mj-ea"/>
                <a:cs typeface="+mj-cs"/>
              </a:defRPr>
            </a:lvl1pPr>
          </a:lstStyle>
          <a:p>
            <a:pPr marL="0" marR="0" lvl="0" indent="0" algn="just" defTabSz="914400" rtl="0" eaLnBrk="1" fontAlgn="auto" latinLnBrk="0" hangingPunct="1">
              <a:lnSpc>
                <a:spcPts val="2614"/>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3A3A3F"/>
              </a:solidFill>
              <a:effectLst/>
              <a:uLnTx/>
              <a:uFillTx/>
              <a:latin typeface="Trebuchet MS"/>
              <a:ea typeface="+mj-ea"/>
              <a:cs typeface="+mj-cs"/>
            </a:endParaRPr>
          </a:p>
          <a:p>
            <a:pPr marL="0" marR="0" lvl="0" indent="0" algn="just" defTabSz="914400" rtl="0" eaLnBrk="1" fontAlgn="auto" latinLnBrk="0" hangingPunct="1">
              <a:lnSpc>
                <a:spcPts val="2614"/>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3A3A3F"/>
              </a:solidFill>
              <a:effectLst/>
              <a:uLnTx/>
              <a:uFillTx/>
              <a:latin typeface="Trebuchet MS"/>
              <a:ea typeface="+mj-ea"/>
              <a:cs typeface="+mj-cs"/>
            </a:endParaRPr>
          </a:p>
          <a:p>
            <a:pPr marL="0" marR="0" lvl="0" indent="0" algn="just" defTabSz="914400" rtl="0" eaLnBrk="1" fontAlgn="auto" latinLnBrk="0" hangingPunct="1">
              <a:lnSpc>
                <a:spcPts val="2614"/>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3A3A3F"/>
              </a:solidFill>
              <a:effectLst/>
              <a:uLnTx/>
              <a:uFillTx/>
              <a:latin typeface="Trebuchet MS"/>
              <a:ea typeface="+mj-ea"/>
              <a:cs typeface="+mj-cs"/>
            </a:endParaRPr>
          </a:p>
        </p:txBody>
      </p:sp>
      <p:pic>
        <p:nvPicPr>
          <p:cNvPr id="29" name="Grafik 4">
            <a:extLst>
              <a:ext uri="{FF2B5EF4-FFF2-40B4-BE49-F238E27FC236}">
                <a16:creationId xmlns:a16="http://schemas.microsoft.com/office/drawing/2014/main" id="{61F2C025-C99A-4726-B495-EF6F78FC958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97512" y="5733256"/>
            <a:ext cx="2027401" cy="766079"/>
          </a:xfrm>
          <a:prstGeom prst="rect">
            <a:avLst/>
          </a:prstGeom>
        </p:spPr>
      </p:pic>
      <p:sp>
        <p:nvSpPr>
          <p:cNvPr id="2" name="TextBox 1">
            <a:extLst>
              <a:ext uri="{FF2B5EF4-FFF2-40B4-BE49-F238E27FC236}">
                <a16:creationId xmlns:a16="http://schemas.microsoft.com/office/drawing/2014/main" id="{24203C25-D825-4563-B294-4E0D68335FA3}"/>
              </a:ext>
            </a:extLst>
          </p:cNvPr>
          <p:cNvSpPr txBox="1"/>
          <p:nvPr/>
        </p:nvSpPr>
        <p:spPr>
          <a:xfrm>
            <a:off x="463410" y="1094595"/>
            <a:ext cx="11265782" cy="1754326"/>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A3F"/>
                </a:solidFill>
                <a:effectLst/>
                <a:uLnTx/>
                <a:uFillTx/>
                <a:latin typeface="Calibri" panose="020F0502020204030204" pitchFamily="34" charset="0"/>
                <a:ea typeface="Times New Roman" panose="02020603050405020304" pitchFamily="18" charset="0"/>
                <a:cs typeface="Calibri" panose="020F0502020204030204" pitchFamily="34" charset="0"/>
              </a:rPr>
              <a:t>On 1st of December 2021, the ENTSO-E System Operation Committee (SOC), at its meeting in Paris (France) approved the </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Project Initiation Document (PID)</a:t>
            </a:r>
            <a:r>
              <a:rPr kumimoji="0" lang="en-GB" sz="1800" b="0" i="0" u="none" strike="noStrike" kern="1200" cap="none" spc="0" normalizeH="0" baseline="0" noProof="0" dirty="0">
                <a:ln>
                  <a:noFill/>
                </a:ln>
                <a:solidFill>
                  <a:srgbClr val="3A3A3F"/>
                </a:solidFill>
                <a:effectLst/>
                <a:uLnTx/>
                <a:uFillTx/>
                <a:latin typeface="Calibri" panose="020F0502020204030204" pitchFamily="34" charset="0"/>
                <a:ea typeface="Times New Roman" panose="02020603050405020304" pitchFamily="18" charset="0"/>
                <a:cs typeface="Calibri" panose="020F0502020204030204" pitchFamily="34" charset="0"/>
              </a:rPr>
              <a:t> mandating the Steering Group Operational Framework (StG OF) to review the existing SO GL data exchange methodology and framework. </a:t>
            </a:r>
            <a:endParaRPr kumimoji="0" lang="pl-PL" sz="1800" b="0" i="0" u="none" strike="noStrike" kern="1200" cap="none" spc="0" normalizeH="0" baseline="0" noProof="0" dirty="0">
              <a:ln>
                <a:noFill/>
              </a:ln>
              <a:solidFill>
                <a:srgbClr val="3A3A3F"/>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3A3A3F"/>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A3F"/>
                </a:solidFill>
                <a:effectLst/>
                <a:uLnTx/>
                <a:uFillTx/>
                <a:latin typeface="Calibri" panose="020F0502020204030204" pitchFamily="34" charset="0"/>
                <a:ea typeface="Times New Roman" panose="02020603050405020304" pitchFamily="18" charset="0"/>
                <a:cs typeface="Calibri" panose="020F0502020204030204" pitchFamily="34" charset="0"/>
              </a:rPr>
              <a:t>It was </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decided</a:t>
            </a:r>
            <a:r>
              <a:rPr kumimoji="0" lang="en-GB" sz="1800" b="0" i="0" u="none" strike="noStrike" kern="1200" cap="none" spc="0" normalizeH="0" baseline="0" noProof="0" dirty="0">
                <a:ln>
                  <a:noFill/>
                </a:ln>
                <a:solidFill>
                  <a:srgbClr val="3A3A3F"/>
                </a:solidFill>
                <a:effectLst/>
                <a:uLnTx/>
                <a:uFillTx/>
                <a:latin typeface="Calibri" panose="020F0502020204030204" pitchFamily="34" charset="0"/>
                <a:ea typeface="Times New Roman" panose="02020603050405020304" pitchFamily="18" charset="0"/>
                <a:cs typeface="Calibri" panose="020F0502020204030204" pitchFamily="34" charset="0"/>
              </a:rPr>
              <a:t> to conduct an analysis to determine if, and what, amendments might be needed to the SO GL methodology KORRR and the related requirements on data exchange in the SO GL.</a:t>
            </a:r>
            <a:endParaRPr kumimoji="0" lang="en-GB" sz="1800" b="0" i="0" u="none" strike="noStrike" kern="1200" cap="none" spc="0" normalizeH="0" baseline="0" noProof="0" dirty="0">
              <a:ln>
                <a:noFill/>
              </a:ln>
              <a:solidFill>
                <a:srgbClr val="3A3A3F"/>
              </a:solidFill>
              <a:effectLst/>
              <a:uLnTx/>
              <a:uFillTx/>
              <a:latin typeface="Trebuchet MS"/>
              <a:ea typeface="+mn-ea"/>
              <a:cs typeface="+mn-cs"/>
            </a:endParaRPr>
          </a:p>
        </p:txBody>
      </p:sp>
      <p:sp>
        <p:nvSpPr>
          <p:cNvPr id="3" name="TextBox 2">
            <a:extLst>
              <a:ext uri="{FF2B5EF4-FFF2-40B4-BE49-F238E27FC236}">
                <a16:creationId xmlns:a16="http://schemas.microsoft.com/office/drawing/2014/main" id="{632E833B-B41B-4989-86F3-555601FC9629}"/>
              </a:ext>
            </a:extLst>
          </p:cNvPr>
          <p:cNvSpPr txBox="1"/>
          <p:nvPr/>
        </p:nvSpPr>
        <p:spPr>
          <a:xfrm>
            <a:off x="462808" y="2909040"/>
            <a:ext cx="952705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srgbClr val="0F218B"/>
                </a:solidFill>
                <a:effectLst/>
                <a:uLnTx/>
                <a:uFillTx/>
                <a:latin typeface="Trebuchet MS"/>
                <a:ea typeface="+mn-ea"/>
                <a:cs typeface="+mn-cs"/>
              </a:rPr>
              <a:t>Project triggers</a:t>
            </a:r>
            <a:endParaRPr kumimoji="0" lang="en-150" sz="1800" b="1" i="0" u="none" strike="noStrike" kern="1200" cap="none" spc="0" normalizeH="0" baseline="0" noProof="0" dirty="0">
              <a:ln>
                <a:noFill/>
              </a:ln>
              <a:solidFill>
                <a:srgbClr val="0F218B"/>
              </a:solidFill>
              <a:effectLst/>
              <a:uLnTx/>
              <a:uFillTx/>
              <a:latin typeface="Trebuchet MS"/>
              <a:ea typeface="+mn-ea"/>
              <a:cs typeface="+mn-cs"/>
            </a:endParaRPr>
          </a:p>
        </p:txBody>
      </p:sp>
      <p:graphicFrame>
        <p:nvGraphicFramePr>
          <p:cNvPr id="4" name="Diagram 3">
            <a:extLst>
              <a:ext uri="{FF2B5EF4-FFF2-40B4-BE49-F238E27FC236}">
                <a16:creationId xmlns:a16="http://schemas.microsoft.com/office/drawing/2014/main" id="{2113E3C0-B040-4384-8C07-7032D3AEE457}"/>
              </a:ext>
            </a:extLst>
          </p:cNvPr>
          <p:cNvGraphicFramePr/>
          <p:nvPr/>
        </p:nvGraphicFramePr>
        <p:xfrm>
          <a:off x="1728591" y="3278372"/>
          <a:ext cx="8935102" cy="35258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50539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9661513-45DF-416C-903A-328AA1BF0841}"/>
              </a:ext>
            </a:extLst>
          </p:cNvPr>
          <p:cNvSpPr txBox="1">
            <a:spLocks/>
          </p:cNvSpPr>
          <p:nvPr>
            <p:custDataLst>
              <p:tags r:id="rId1"/>
            </p:custDataLst>
          </p:nvPr>
        </p:nvSpPr>
        <p:spPr>
          <a:xfrm>
            <a:off x="392217" y="286657"/>
            <a:ext cx="11406965" cy="7660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3000" b="1" i="0" u="none" strike="noStrike" kern="1200" cap="none" spc="0" normalizeH="0" baseline="0" noProof="0" dirty="0">
                <a:ln>
                  <a:noFill/>
                </a:ln>
                <a:solidFill>
                  <a:srgbClr val="0F218B"/>
                </a:solidFill>
                <a:effectLst/>
                <a:uLnTx/>
                <a:uFillTx/>
                <a:latin typeface="Trebuchet MS"/>
                <a:ea typeface="+mj-ea"/>
                <a:cs typeface="+mj-cs"/>
              </a:rPr>
              <a:t>KORRR Methodology review – project background</a:t>
            </a:r>
            <a:r>
              <a:rPr kumimoji="0" lang="en-US" sz="3000" b="1" i="0" u="none" strike="noStrike" kern="1200" cap="none" spc="0" normalizeH="0" baseline="0" noProof="0" dirty="0">
                <a:ln>
                  <a:noFill/>
                </a:ln>
                <a:solidFill>
                  <a:srgbClr val="0F218B"/>
                </a:solidFill>
                <a:effectLst/>
                <a:uLnTx/>
                <a:uFillTx/>
                <a:latin typeface="Trebuchet MS"/>
                <a:ea typeface="+mj-ea"/>
                <a:cs typeface="+mj-cs"/>
              </a:rPr>
              <a:t> (2/2)</a:t>
            </a:r>
            <a:endParaRPr kumimoji="0" lang="en-150" sz="3000" b="1" i="0" u="none" strike="noStrike" kern="1200" cap="none" spc="0" normalizeH="0" baseline="0" noProof="0" dirty="0">
              <a:ln>
                <a:noFill/>
              </a:ln>
              <a:solidFill>
                <a:srgbClr val="0F218B"/>
              </a:solidFill>
              <a:effectLst/>
              <a:uLnTx/>
              <a:uFillTx/>
              <a:latin typeface="Trebuchet MS"/>
              <a:ea typeface="+mj-ea"/>
              <a:cs typeface="+mj-cs"/>
            </a:endParaRPr>
          </a:p>
        </p:txBody>
      </p:sp>
      <p:sp>
        <p:nvSpPr>
          <p:cNvPr id="9" name="Rechteck 1">
            <a:extLst>
              <a:ext uri="{FF2B5EF4-FFF2-40B4-BE49-F238E27FC236}">
                <a16:creationId xmlns:a16="http://schemas.microsoft.com/office/drawing/2014/main" id="{42802B2C-BA48-4162-A908-43003306F740}"/>
              </a:ext>
            </a:extLst>
          </p:cNvPr>
          <p:cNvSpPr/>
          <p:nvPr/>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FB29A"/>
              </a:solidFill>
              <a:effectLst/>
              <a:uLnTx/>
              <a:uFillTx/>
              <a:latin typeface="Trebuchet MS"/>
              <a:ea typeface="+mn-ea"/>
              <a:cs typeface="+mn-cs"/>
            </a:endParaRPr>
          </a:p>
        </p:txBody>
      </p:sp>
      <p:sp>
        <p:nvSpPr>
          <p:cNvPr id="18" name="Title 1">
            <a:extLst>
              <a:ext uri="{FF2B5EF4-FFF2-40B4-BE49-F238E27FC236}">
                <a16:creationId xmlns:a16="http://schemas.microsoft.com/office/drawing/2014/main" id="{5972797F-A2CB-4B01-986A-6AC506B30E52}"/>
              </a:ext>
            </a:extLst>
          </p:cNvPr>
          <p:cNvSpPr txBox="1">
            <a:spLocks/>
          </p:cNvSpPr>
          <p:nvPr>
            <p:custDataLst>
              <p:tags r:id="rId2"/>
            </p:custDataLst>
          </p:nvPr>
        </p:nvSpPr>
        <p:spPr>
          <a:xfrm>
            <a:off x="1055440" y="1988840"/>
            <a:ext cx="9332681" cy="984629"/>
          </a:xfrm>
          <a:prstGeom prst="rect">
            <a:avLst/>
          </a:prstGeom>
        </p:spPr>
        <p:txBody>
          <a:bodyPr vert="horz" wrap="square" lIns="0" tIns="0" rIns="0" bIns="0" rtlCol="0" anchor="t" anchorCtr="0">
            <a:spAutoFit/>
          </a:bodyPr>
          <a:lstStyle>
            <a:lvl1pPr algn="l" defTabSz="914400" rtl="0" eaLnBrk="1" latinLnBrk="0" hangingPunct="1">
              <a:lnSpc>
                <a:spcPts val="2614"/>
              </a:lnSpc>
              <a:spcBef>
                <a:spcPct val="0"/>
              </a:spcBef>
              <a:buNone/>
              <a:defRPr sz="2000" b="1" kern="1200">
                <a:solidFill>
                  <a:schemeClr val="tx1"/>
                </a:solidFill>
                <a:latin typeface="+mj-lt"/>
                <a:ea typeface="+mj-ea"/>
                <a:cs typeface="+mj-cs"/>
              </a:defRPr>
            </a:lvl1pPr>
          </a:lstStyle>
          <a:p>
            <a:pPr marL="0" marR="0" lvl="0" indent="0" algn="just" defTabSz="914400" rtl="0" eaLnBrk="1" fontAlgn="auto" latinLnBrk="0" hangingPunct="1">
              <a:lnSpc>
                <a:spcPts val="2614"/>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3A3A3F"/>
              </a:solidFill>
              <a:effectLst/>
              <a:uLnTx/>
              <a:uFillTx/>
              <a:latin typeface="Trebuchet MS"/>
              <a:ea typeface="+mj-ea"/>
              <a:cs typeface="+mj-cs"/>
            </a:endParaRPr>
          </a:p>
          <a:p>
            <a:pPr marL="0" marR="0" lvl="0" indent="0" algn="just" defTabSz="914400" rtl="0" eaLnBrk="1" fontAlgn="auto" latinLnBrk="0" hangingPunct="1">
              <a:lnSpc>
                <a:spcPts val="2614"/>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3A3A3F"/>
              </a:solidFill>
              <a:effectLst/>
              <a:uLnTx/>
              <a:uFillTx/>
              <a:latin typeface="Trebuchet MS"/>
              <a:ea typeface="+mj-ea"/>
              <a:cs typeface="+mj-cs"/>
            </a:endParaRPr>
          </a:p>
          <a:p>
            <a:pPr marL="0" marR="0" lvl="0" indent="0" algn="just" defTabSz="914400" rtl="0" eaLnBrk="1" fontAlgn="auto" latinLnBrk="0" hangingPunct="1">
              <a:lnSpc>
                <a:spcPts val="2614"/>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3A3A3F"/>
              </a:solidFill>
              <a:effectLst/>
              <a:uLnTx/>
              <a:uFillTx/>
              <a:latin typeface="Trebuchet MS"/>
              <a:ea typeface="+mj-ea"/>
              <a:cs typeface="+mj-cs"/>
            </a:endParaRPr>
          </a:p>
        </p:txBody>
      </p:sp>
      <p:pic>
        <p:nvPicPr>
          <p:cNvPr id="29" name="Grafik 4">
            <a:extLst>
              <a:ext uri="{FF2B5EF4-FFF2-40B4-BE49-F238E27FC236}">
                <a16:creationId xmlns:a16="http://schemas.microsoft.com/office/drawing/2014/main" id="{61F2C025-C99A-4726-B495-EF6F78FC958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97512" y="5733256"/>
            <a:ext cx="2027401" cy="766079"/>
          </a:xfrm>
          <a:prstGeom prst="rect">
            <a:avLst/>
          </a:prstGeom>
        </p:spPr>
      </p:pic>
      <p:sp>
        <p:nvSpPr>
          <p:cNvPr id="3" name="TextBox 2">
            <a:extLst>
              <a:ext uri="{FF2B5EF4-FFF2-40B4-BE49-F238E27FC236}">
                <a16:creationId xmlns:a16="http://schemas.microsoft.com/office/drawing/2014/main" id="{632E833B-B41B-4989-86F3-555601FC9629}"/>
              </a:ext>
            </a:extLst>
          </p:cNvPr>
          <p:cNvSpPr txBox="1"/>
          <p:nvPr/>
        </p:nvSpPr>
        <p:spPr>
          <a:xfrm rot="16200000">
            <a:off x="-470415" y="2672381"/>
            <a:ext cx="249268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srgbClr val="0F218B"/>
                </a:solidFill>
                <a:effectLst/>
                <a:uLnTx/>
                <a:uFillTx/>
                <a:latin typeface="Trebuchet MS"/>
                <a:ea typeface="+mn-ea"/>
                <a:cs typeface="+mn-cs"/>
              </a:rPr>
              <a:t>Project description</a:t>
            </a:r>
            <a:endParaRPr kumimoji="0" lang="en-150" sz="1800" b="1" i="0" u="none" strike="noStrike" kern="1200" cap="none" spc="0" normalizeH="0" baseline="0" noProof="0" dirty="0">
              <a:ln>
                <a:noFill/>
              </a:ln>
              <a:solidFill>
                <a:srgbClr val="0F218B"/>
              </a:solidFill>
              <a:effectLst/>
              <a:uLnTx/>
              <a:uFillTx/>
              <a:latin typeface="Trebuchet MS"/>
              <a:ea typeface="+mn-ea"/>
              <a:cs typeface="+mn-cs"/>
            </a:endParaRPr>
          </a:p>
        </p:txBody>
      </p:sp>
      <p:graphicFrame>
        <p:nvGraphicFramePr>
          <p:cNvPr id="4" name="Diagram 3">
            <a:extLst>
              <a:ext uri="{FF2B5EF4-FFF2-40B4-BE49-F238E27FC236}">
                <a16:creationId xmlns:a16="http://schemas.microsoft.com/office/drawing/2014/main" id="{FA1E440D-2F17-4B3C-B98A-65B454E36615}"/>
              </a:ext>
            </a:extLst>
          </p:cNvPr>
          <p:cNvGraphicFramePr/>
          <p:nvPr/>
        </p:nvGraphicFramePr>
        <p:xfrm>
          <a:off x="1426128" y="1736751"/>
          <a:ext cx="9643320" cy="23775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a:extLst>
              <a:ext uri="{FF2B5EF4-FFF2-40B4-BE49-F238E27FC236}">
                <a16:creationId xmlns:a16="http://schemas.microsoft.com/office/drawing/2014/main" id="{7AC8B503-A10D-43B4-B358-D64E79A9F7F0}"/>
              </a:ext>
            </a:extLst>
          </p:cNvPr>
          <p:cNvSpPr txBox="1"/>
          <p:nvPr/>
        </p:nvSpPr>
        <p:spPr>
          <a:xfrm>
            <a:off x="1429334" y="4217862"/>
            <a:ext cx="8702319" cy="175432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l-PL" sz="1350" b="0" i="0" u="none" strike="noStrike" kern="1200" cap="none" spc="0" normalizeH="0" baseline="0" noProof="0" dirty="0">
                <a:ln>
                  <a:noFill/>
                </a:ln>
                <a:solidFill>
                  <a:srgbClr val="3A3A3F"/>
                </a:solidFill>
                <a:effectLst/>
                <a:uLnTx/>
                <a:uFillTx/>
                <a:latin typeface="Trebuchet MS"/>
                <a:ea typeface="+mn-ea"/>
                <a:cs typeface="+mn-cs"/>
              </a:rPr>
              <a:t>Consolidate findings from relevant discussion (CACM</a:t>
            </a:r>
            <a:r>
              <a:rPr kumimoji="0" lang="da-DK" sz="1350" b="0" i="0" u="none" strike="noStrike" kern="1200" cap="none" spc="0" normalizeH="0" baseline="0" noProof="0" dirty="0">
                <a:ln>
                  <a:noFill/>
                </a:ln>
                <a:solidFill>
                  <a:srgbClr val="3A3A3F"/>
                </a:solidFill>
                <a:effectLst/>
                <a:uLnTx/>
                <a:uFillTx/>
                <a:latin typeface="Trebuchet MS"/>
                <a:ea typeface="+mn-ea"/>
                <a:cs typeface="+mn-cs"/>
              </a:rPr>
              <a:t> GL and</a:t>
            </a:r>
            <a:r>
              <a:rPr kumimoji="0" lang="pl-PL" sz="1350" b="0" i="0" u="none" strike="noStrike" kern="1200" cap="none" spc="0" normalizeH="0" baseline="0" noProof="0" dirty="0">
                <a:ln>
                  <a:noFill/>
                </a:ln>
                <a:solidFill>
                  <a:srgbClr val="3A3A3F"/>
                </a:solidFill>
                <a:effectLst/>
                <a:uLnTx/>
                <a:uFillTx/>
                <a:latin typeface="Trebuchet MS"/>
                <a:ea typeface="+mn-ea"/>
                <a:cs typeface="+mn-cs"/>
              </a:rPr>
              <a:t> </a:t>
            </a:r>
            <a:r>
              <a:rPr kumimoji="0" lang="da-DK" sz="1350" b="0" i="0" u="none" strike="noStrike" kern="1200" cap="none" spc="0" normalizeH="0" baseline="0" noProof="0" dirty="0">
                <a:ln>
                  <a:noFill/>
                </a:ln>
                <a:solidFill>
                  <a:srgbClr val="3A3A3F"/>
                </a:solidFill>
                <a:effectLst/>
                <a:uLnTx/>
                <a:uFillTx/>
                <a:latin typeface="Trebuchet MS"/>
                <a:ea typeface="+mn-ea"/>
                <a:cs typeface="+mn-cs"/>
              </a:rPr>
              <a:t>EG </a:t>
            </a:r>
            <a:r>
              <a:rPr kumimoji="0" lang="pl-PL" sz="1350" b="0" i="0" u="none" strike="noStrike" kern="1200" cap="none" spc="0" normalizeH="0" baseline="0" noProof="0" dirty="0">
                <a:ln>
                  <a:noFill/>
                </a:ln>
                <a:solidFill>
                  <a:srgbClr val="3A3A3F"/>
                </a:solidFill>
                <a:effectLst/>
                <a:uLnTx/>
                <a:uFillTx/>
                <a:latin typeface="Trebuchet MS"/>
                <a:ea typeface="+mn-ea"/>
                <a:cs typeface="+mn-cs"/>
              </a:rPr>
              <a:t>D</a:t>
            </a:r>
            <a:r>
              <a:rPr kumimoji="0" lang="da-DK" sz="1350" b="0" i="0" u="none" strike="noStrike" kern="1200" cap="none" spc="0" normalizeH="0" baseline="0" noProof="0" dirty="0">
                <a:ln>
                  <a:noFill/>
                </a:ln>
                <a:solidFill>
                  <a:srgbClr val="3A3A3F"/>
                </a:solidFill>
                <a:effectLst/>
                <a:uLnTx/>
                <a:uFillTx/>
                <a:latin typeface="Trebuchet MS"/>
                <a:ea typeface="+mn-ea"/>
                <a:cs typeface="+mn-cs"/>
              </a:rPr>
              <a:t>SF</a:t>
            </a:r>
            <a:r>
              <a:rPr kumimoji="0" lang="pl-PL" sz="1350" b="0" i="0" u="none" strike="noStrike" kern="1200" cap="none" spc="0" normalizeH="0" baseline="0" noProof="0" dirty="0">
                <a:ln>
                  <a:noFill/>
                </a:ln>
                <a:solidFill>
                  <a:srgbClr val="3A3A3F"/>
                </a:solidFill>
                <a:effectLst/>
                <a:uLnTx/>
                <a:uFillTx/>
                <a:latin typeface="Trebuchet MS"/>
                <a:ea typeface="+mn-ea"/>
                <a:cs typeface="+mn-cs"/>
              </a:rPr>
              <a:t>) and desirable improvements to SO GL and KORRR Methodology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l-PL" sz="1350" b="0" i="0" u="none" strike="noStrike" kern="1200" cap="none" spc="0" normalizeH="0" baseline="0" noProof="0" dirty="0">
              <a:ln>
                <a:noFill/>
              </a:ln>
              <a:solidFill>
                <a:srgbClr val="3A3A3F"/>
              </a:solidFill>
              <a:effectLst/>
              <a:uLnTx/>
              <a:uFillTx/>
              <a:latin typeface="Trebuchet MS"/>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l-PL" sz="1350" b="0" i="0" u="none" strike="noStrike" kern="1200" cap="none" spc="0" normalizeH="0" baseline="0" noProof="0" dirty="0">
                <a:ln>
                  <a:noFill/>
                </a:ln>
                <a:solidFill>
                  <a:srgbClr val="3A3A3F"/>
                </a:solidFill>
                <a:effectLst/>
                <a:uLnTx/>
                <a:uFillTx/>
                <a:latin typeface="Trebuchet MS"/>
                <a:ea typeface="+mn-ea"/>
                <a:cs typeface="+mn-cs"/>
              </a:rPr>
              <a:t>Asses</a:t>
            </a:r>
            <a:r>
              <a:rPr kumimoji="0" lang="de-CH" sz="1350" b="0" i="0" u="none" strike="noStrike" kern="1200" cap="none" spc="0" normalizeH="0" baseline="0" noProof="0" dirty="0">
                <a:ln>
                  <a:noFill/>
                </a:ln>
                <a:solidFill>
                  <a:srgbClr val="3A3A3F"/>
                </a:solidFill>
                <a:effectLst/>
                <a:uLnTx/>
                <a:uFillTx/>
                <a:latin typeface="Trebuchet MS"/>
                <a:ea typeface="+mn-ea"/>
                <a:cs typeface="+mn-cs"/>
              </a:rPr>
              <a:t>s</a:t>
            </a:r>
            <a:r>
              <a:rPr kumimoji="0" lang="pl-PL" sz="1350" b="0" i="0" u="none" strike="noStrike" kern="1200" cap="none" spc="0" normalizeH="0" baseline="0" noProof="0" dirty="0">
                <a:ln>
                  <a:noFill/>
                </a:ln>
                <a:solidFill>
                  <a:srgbClr val="3A3A3F"/>
                </a:solidFill>
                <a:effectLst/>
                <a:uLnTx/>
                <a:uFillTx/>
                <a:latin typeface="Trebuchet MS"/>
                <a:ea typeface="+mn-ea"/>
                <a:cs typeface="+mn-cs"/>
              </a:rPr>
              <a:t> the risk and benefits with these changes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l-PL" sz="1350" b="0" i="0" u="none" strike="noStrike" kern="1200" cap="none" spc="0" normalizeH="0" baseline="0" noProof="0" dirty="0">
              <a:ln>
                <a:noFill/>
              </a:ln>
              <a:solidFill>
                <a:srgbClr val="3A3A3F"/>
              </a:solidFill>
              <a:effectLst/>
              <a:uLnTx/>
              <a:uFillTx/>
              <a:latin typeface="Trebuchet MS"/>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srgbClr val="3A3A3F"/>
                </a:solidFill>
                <a:effectLst/>
                <a:uLnTx/>
                <a:uFillTx/>
                <a:latin typeface="Trebuchet MS"/>
                <a:ea typeface="+mn-ea"/>
                <a:cs typeface="+mn-cs"/>
              </a:rPr>
              <a:t>Identify relevant provisions in SO GL and KORRR methodology to evolve as a consequence </a:t>
            </a:r>
            <a:endParaRPr kumimoji="0" lang="pl-PL" sz="1350" b="0" i="0" u="none" strike="noStrike" kern="1200" cap="none" spc="0" normalizeH="0" baseline="0" noProof="0" dirty="0">
              <a:ln>
                <a:noFill/>
              </a:ln>
              <a:solidFill>
                <a:srgbClr val="3A3A3F"/>
              </a:solidFill>
              <a:effectLst/>
              <a:uLnTx/>
              <a:uFillTx/>
              <a:latin typeface="Trebuchet MS"/>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l-PL" sz="1350" b="0" i="0" u="none" strike="noStrike" kern="1200" cap="none" spc="0" normalizeH="0" baseline="0" noProof="0" dirty="0">
              <a:ln>
                <a:noFill/>
              </a:ln>
              <a:solidFill>
                <a:srgbClr val="3A3A3F"/>
              </a:solidFill>
              <a:effectLst/>
              <a:uLnTx/>
              <a:uFillTx/>
              <a:latin typeface="Trebuchet MS"/>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l-PL" sz="1350" b="0" i="0" u="none" strike="noStrike" kern="1200" cap="none" spc="0" normalizeH="0" baseline="0" noProof="0" dirty="0">
                <a:ln>
                  <a:noFill/>
                </a:ln>
                <a:solidFill>
                  <a:srgbClr val="3A3A3F"/>
                </a:solidFill>
                <a:effectLst/>
                <a:uLnTx/>
                <a:uFillTx/>
                <a:latin typeface="Trebuchet MS"/>
                <a:ea typeface="+mn-ea"/>
                <a:cs typeface="+mn-cs"/>
              </a:rPr>
              <a:t>Identify</a:t>
            </a:r>
            <a:r>
              <a:rPr kumimoji="0" lang="en-GB" sz="1350" b="0" i="0" u="none" strike="noStrike" kern="1200" cap="none" spc="0" normalizeH="0" baseline="0" noProof="0" dirty="0">
                <a:ln>
                  <a:noFill/>
                </a:ln>
                <a:solidFill>
                  <a:srgbClr val="3A3A3F"/>
                </a:solidFill>
                <a:effectLst/>
                <a:uLnTx/>
                <a:uFillTx/>
                <a:latin typeface="Trebuchet MS"/>
                <a:ea typeface="+mn-ea"/>
                <a:cs typeface="+mn-cs"/>
              </a:rPr>
              <a:t> risk of inconsistencies between existing and new requirements in SO GL or with other regulation</a:t>
            </a:r>
          </a:p>
        </p:txBody>
      </p:sp>
      <p:sp>
        <p:nvSpPr>
          <p:cNvPr id="10" name="TextBox 9">
            <a:extLst>
              <a:ext uri="{FF2B5EF4-FFF2-40B4-BE49-F238E27FC236}">
                <a16:creationId xmlns:a16="http://schemas.microsoft.com/office/drawing/2014/main" id="{7079DA10-E611-467F-8836-4831C78C1329}"/>
              </a:ext>
            </a:extLst>
          </p:cNvPr>
          <p:cNvSpPr txBox="1"/>
          <p:nvPr/>
        </p:nvSpPr>
        <p:spPr>
          <a:xfrm>
            <a:off x="1551963" y="1302929"/>
            <a:ext cx="16083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a:ln>
                  <a:noFill/>
                </a:ln>
                <a:solidFill>
                  <a:srgbClr val="00B050"/>
                </a:solidFill>
                <a:effectLst/>
                <a:uLnTx/>
                <a:uFillTx/>
                <a:latin typeface="Trebuchet MS"/>
                <a:ea typeface="+mn-ea"/>
                <a:cs typeface="+mn-cs"/>
              </a:rPr>
              <a:t>Completed</a:t>
            </a:r>
            <a:endParaRPr kumimoji="0" lang="en-150" sz="1400" b="1" i="0" u="none" strike="noStrike" kern="1200" cap="none" spc="0" normalizeH="0" baseline="0" noProof="0" dirty="0">
              <a:ln>
                <a:noFill/>
              </a:ln>
              <a:solidFill>
                <a:srgbClr val="00B050"/>
              </a:solidFill>
              <a:effectLst/>
              <a:uLnTx/>
              <a:uFillTx/>
              <a:latin typeface="Trebuchet MS"/>
              <a:ea typeface="+mn-ea"/>
              <a:cs typeface="+mn-cs"/>
            </a:endParaRPr>
          </a:p>
        </p:txBody>
      </p:sp>
      <p:sp>
        <p:nvSpPr>
          <p:cNvPr id="11" name="TextBox 10">
            <a:extLst>
              <a:ext uri="{FF2B5EF4-FFF2-40B4-BE49-F238E27FC236}">
                <a16:creationId xmlns:a16="http://schemas.microsoft.com/office/drawing/2014/main" id="{2E3C3D11-1775-48FC-A926-3FA3DC8DE756}"/>
              </a:ext>
            </a:extLst>
          </p:cNvPr>
          <p:cNvSpPr txBox="1"/>
          <p:nvPr/>
        </p:nvSpPr>
        <p:spPr>
          <a:xfrm>
            <a:off x="4076942" y="1302929"/>
            <a:ext cx="16083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a:ln>
                  <a:noFill/>
                </a:ln>
                <a:solidFill>
                  <a:srgbClr val="00B050"/>
                </a:solidFill>
                <a:effectLst/>
                <a:uLnTx/>
                <a:uFillTx/>
                <a:latin typeface="Trebuchet MS"/>
                <a:ea typeface="+mn-ea"/>
                <a:cs typeface="+mn-cs"/>
              </a:rPr>
              <a:t>Completed</a:t>
            </a:r>
            <a:endParaRPr kumimoji="0" lang="en-150" sz="1400" b="1" i="0" u="none" strike="noStrike" kern="1200" cap="none" spc="0" normalizeH="0" baseline="0" noProof="0" dirty="0">
              <a:ln>
                <a:noFill/>
              </a:ln>
              <a:solidFill>
                <a:srgbClr val="00B050"/>
              </a:solidFill>
              <a:effectLst/>
              <a:uLnTx/>
              <a:uFillTx/>
              <a:latin typeface="Trebuchet MS"/>
              <a:ea typeface="+mn-ea"/>
              <a:cs typeface="+mn-cs"/>
            </a:endParaRPr>
          </a:p>
        </p:txBody>
      </p:sp>
      <p:sp>
        <p:nvSpPr>
          <p:cNvPr id="12" name="TextBox 11">
            <a:extLst>
              <a:ext uri="{FF2B5EF4-FFF2-40B4-BE49-F238E27FC236}">
                <a16:creationId xmlns:a16="http://schemas.microsoft.com/office/drawing/2014/main" id="{F8D4DC8E-B3AA-491E-B03B-AD5476093357}"/>
              </a:ext>
            </a:extLst>
          </p:cNvPr>
          <p:cNvSpPr txBox="1"/>
          <p:nvPr/>
        </p:nvSpPr>
        <p:spPr>
          <a:xfrm>
            <a:off x="6616349" y="1302929"/>
            <a:ext cx="16083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a:ln>
                  <a:noFill/>
                </a:ln>
                <a:solidFill>
                  <a:srgbClr val="00B050"/>
                </a:solidFill>
                <a:effectLst/>
                <a:uLnTx/>
                <a:uFillTx/>
                <a:latin typeface="Trebuchet MS"/>
                <a:ea typeface="+mn-ea"/>
                <a:cs typeface="+mn-cs"/>
              </a:rPr>
              <a:t>Completed</a:t>
            </a:r>
            <a:endParaRPr kumimoji="0" lang="en-150" sz="1400" b="1" i="0" u="none" strike="noStrike" kern="1200" cap="none" spc="0" normalizeH="0" baseline="0" noProof="0" dirty="0">
              <a:ln>
                <a:noFill/>
              </a:ln>
              <a:solidFill>
                <a:srgbClr val="00B050"/>
              </a:solidFill>
              <a:effectLst/>
              <a:uLnTx/>
              <a:uFillTx/>
              <a:latin typeface="Trebuchet MS"/>
              <a:ea typeface="+mn-ea"/>
              <a:cs typeface="+mn-cs"/>
            </a:endParaRPr>
          </a:p>
        </p:txBody>
      </p:sp>
      <p:sp>
        <p:nvSpPr>
          <p:cNvPr id="13" name="TextBox 12">
            <a:extLst>
              <a:ext uri="{FF2B5EF4-FFF2-40B4-BE49-F238E27FC236}">
                <a16:creationId xmlns:a16="http://schemas.microsoft.com/office/drawing/2014/main" id="{CA43F929-C60A-4911-BB03-924767A77232}"/>
              </a:ext>
            </a:extLst>
          </p:cNvPr>
          <p:cNvSpPr txBox="1"/>
          <p:nvPr/>
        </p:nvSpPr>
        <p:spPr>
          <a:xfrm>
            <a:off x="9093343" y="1302928"/>
            <a:ext cx="16083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a:ln>
                  <a:noFill/>
                </a:ln>
                <a:solidFill>
                  <a:srgbClr val="0070C0"/>
                </a:solidFill>
                <a:effectLst/>
                <a:uLnTx/>
                <a:uFillTx/>
                <a:latin typeface="Trebuchet MS"/>
                <a:ea typeface="+mn-ea"/>
                <a:cs typeface="+mn-cs"/>
              </a:rPr>
              <a:t>In progress</a:t>
            </a:r>
            <a:endParaRPr kumimoji="0" lang="en-150" sz="1400" b="1" i="0" u="none" strike="noStrike" kern="1200" cap="none" spc="0" normalizeH="0" baseline="0" noProof="0" dirty="0">
              <a:ln>
                <a:noFill/>
              </a:ln>
              <a:solidFill>
                <a:srgbClr val="0070C0"/>
              </a:solidFill>
              <a:effectLst/>
              <a:uLnTx/>
              <a:uFillTx/>
              <a:latin typeface="Trebuchet MS"/>
              <a:ea typeface="+mn-ea"/>
              <a:cs typeface="+mn-cs"/>
            </a:endParaRPr>
          </a:p>
        </p:txBody>
      </p:sp>
      <p:sp>
        <p:nvSpPr>
          <p:cNvPr id="2" name="TextBox 1">
            <a:extLst>
              <a:ext uri="{FF2B5EF4-FFF2-40B4-BE49-F238E27FC236}">
                <a16:creationId xmlns:a16="http://schemas.microsoft.com/office/drawing/2014/main" id="{5328B730-ADF5-45E4-A921-B602C326259D}"/>
              </a:ext>
            </a:extLst>
          </p:cNvPr>
          <p:cNvSpPr txBox="1"/>
          <p:nvPr/>
        </p:nvSpPr>
        <p:spPr>
          <a:xfrm>
            <a:off x="591260" y="6093392"/>
            <a:ext cx="930625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A3A3F"/>
                </a:solidFill>
                <a:effectLst/>
                <a:uLnTx/>
                <a:uFillTx/>
                <a:latin typeface="Trebuchet MS"/>
                <a:ea typeface="+mn-ea"/>
                <a:cs typeface="+mn-cs"/>
              </a:rPr>
              <a:t>KORRR: Key Organisational Requirements, Roles and Responsibilities relating to Data Exchange;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A3A3F"/>
                </a:solidFill>
                <a:effectLst/>
                <a:uLnTx/>
                <a:uFillTx/>
                <a:latin typeface="Trebuchet MS"/>
                <a:ea typeface="+mn-ea"/>
                <a:cs typeface="+mn-cs"/>
              </a:rPr>
              <a:t>CACM GL: Capacity Allocation and Congestion Management Guideline;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A3A3F"/>
                </a:solidFill>
                <a:effectLst/>
                <a:uLnTx/>
                <a:uFillTx/>
                <a:latin typeface="Trebuchet MS"/>
                <a:ea typeface="+mn-ea"/>
                <a:cs typeface="+mn-cs"/>
              </a:rPr>
              <a:t>EG DSF: SO ESC Expert Group on Demand Side Flexibility</a:t>
            </a:r>
          </a:p>
        </p:txBody>
      </p:sp>
    </p:spTree>
    <p:extLst>
      <p:ext uri="{BB962C8B-B14F-4D97-AF65-F5344CB8AC3E}">
        <p14:creationId xmlns:p14="http://schemas.microsoft.com/office/powerpoint/2010/main" val="30620718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9661513-45DF-416C-903A-328AA1BF0841}"/>
              </a:ext>
            </a:extLst>
          </p:cNvPr>
          <p:cNvSpPr txBox="1">
            <a:spLocks/>
          </p:cNvSpPr>
          <p:nvPr>
            <p:custDataLst>
              <p:tags r:id="rId1"/>
            </p:custDataLst>
          </p:nvPr>
        </p:nvSpPr>
        <p:spPr>
          <a:xfrm>
            <a:off x="392217" y="286657"/>
            <a:ext cx="11406965" cy="7660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0F218B"/>
                </a:solidFill>
                <a:effectLst/>
                <a:uLnTx/>
                <a:uFillTx/>
                <a:latin typeface="Trebuchet MS"/>
                <a:ea typeface="+mj-ea"/>
                <a:cs typeface="+mj-cs"/>
              </a:rPr>
              <a:t>SOC decisions at their 70</a:t>
            </a:r>
            <a:r>
              <a:rPr kumimoji="0" lang="en-US" sz="3000" b="1" i="0" u="none" strike="noStrike" kern="1200" cap="none" spc="0" normalizeH="0" baseline="30000" noProof="0" dirty="0">
                <a:ln>
                  <a:noFill/>
                </a:ln>
                <a:solidFill>
                  <a:srgbClr val="0F218B"/>
                </a:solidFill>
                <a:effectLst/>
                <a:uLnTx/>
                <a:uFillTx/>
                <a:latin typeface="Trebuchet MS"/>
                <a:ea typeface="+mj-ea"/>
                <a:cs typeface="+mj-cs"/>
              </a:rPr>
              <a:t>th</a:t>
            </a:r>
            <a:r>
              <a:rPr kumimoji="0" lang="en-US" sz="3000" b="1" i="0" u="none" strike="noStrike" kern="1200" cap="none" spc="0" normalizeH="0" baseline="0" noProof="0" dirty="0">
                <a:ln>
                  <a:noFill/>
                </a:ln>
                <a:solidFill>
                  <a:srgbClr val="0F218B"/>
                </a:solidFill>
                <a:effectLst/>
                <a:uLnTx/>
                <a:uFillTx/>
                <a:latin typeface="Trebuchet MS"/>
                <a:ea typeface="+mj-ea"/>
                <a:cs typeface="+mj-cs"/>
              </a:rPr>
              <a:t> meeting on Apr 27th</a:t>
            </a:r>
            <a:endParaRPr kumimoji="0" lang="en-150" sz="3000" b="1" i="0" u="none" strike="noStrike" kern="1200" cap="none" spc="0" normalizeH="0" baseline="0" noProof="0" dirty="0">
              <a:ln>
                <a:noFill/>
              </a:ln>
              <a:solidFill>
                <a:srgbClr val="0F218B"/>
              </a:solidFill>
              <a:effectLst/>
              <a:uLnTx/>
              <a:uFillTx/>
              <a:latin typeface="Trebuchet MS"/>
              <a:ea typeface="+mj-ea"/>
              <a:cs typeface="+mj-cs"/>
            </a:endParaRPr>
          </a:p>
        </p:txBody>
      </p:sp>
      <p:sp>
        <p:nvSpPr>
          <p:cNvPr id="9" name="Rechteck 1">
            <a:extLst>
              <a:ext uri="{FF2B5EF4-FFF2-40B4-BE49-F238E27FC236}">
                <a16:creationId xmlns:a16="http://schemas.microsoft.com/office/drawing/2014/main" id="{42802B2C-BA48-4162-A908-43003306F740}"/>
              </a:ext>
            </a:extLst>
          </p:cNvPr>
          <p:cNvSpPr/>
          <p:nvPr/>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FB29A"/>
              </a:solidFill>
              <a:effectLst/>
              <a:uLnTx/>
              <a:uFillTx/>
              <a:latin typeface="Trebuchet MS"/>
              <a:ea typeface="+mn-ea"/>
              <a:cs typeface="+mn-cs"/>
            </a:endParaRPr>
          </a:p>
        </p:txBody>
      </p:sp>
      <p:pic>
        <p:nvPicPr>
          <p:cNvPr id="29" name="Grafik 4">
            <a:extLst>
              <a:ext uri="{FF2B5EF4-FFF2-40B4-BE49-F238E27FC236}">
                <a16:creationId xmlns:a16="http://schemas.microsoft.com/office/drawing/2014/main" id="{61F2C025-C99A-4726-B495-EF6F78FC95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97512" y="5733256"/>
            <a:ext cx="2027401" cy="766079"/>
          </a:xfrm>
          <a:prstGeom prst="rect">
            <a:avLst/>
          </a:prstGeom>
        </p:spPr>
      </p:pic>
      <p:pic>
        <p:nvPicPr>
          <p:cNvPr id="10" name="Picture 1">
            <a:extLst>
              <a:ext uri="{FF2B5EF4-FFF2-40B4-BE49-F238E27FC236}">
                <a16:creationId xmlns:a16="http://schemas.microsoft.com/office/drawing/2014/main" id="{0E30EB03-6526-4320-A0E0-F3E311D446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773" y="1988840"/>
            <a:ext cx="11173497"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6167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B384A-CFB9-264F-8721-6D9408529754}"/>
              </a:ext>
            </a:extLst>
          </p:cNvPr>
          <p:cNvSpPr>
            <a:spLocks noGrp="1"/>
          </p:cNvSpPr>
          <p:nvPr>
            <p:ph type="title"/>
          </p:nvPr>
        </p:nvSpPr>
        <p:spPr/>
        <p:txBody>
          <a:bodyPr/>
          <a:lstStyle/>
          <a:p>
            <a:r>
              <a:rPr lang="en-GB" sz="4800" dirty="0"/>
              <a:t>1. Review of actions</a:t>
            </a:r>
          </a:p>
        </p:txBody>
      </p:sp>
      <p:sp>
        <p:nvSpPr>
          <p:cNvPr id="3" name="Text Placeholder 2">
            <a:extLst>
              <a:ext uri="{FF2B5EF4-FFF2-40B4-BE49-F238E27FC236}">
                <a16:creationId xmlns:a16="http://schemas.microsoft.com/office/drawing/2014/main" id="{21B60B0B-8DF0-E843-924C-19DE2E5268A4}"/>
              </a:ext>
            </a:extLst>
          </p:cNvPr>
          <p:cNvSpPr>
            <a:spLocks noGrp="1"/>
          </p:cNvSpPr>
          <p:nvPr>
            <p:ph type="body" sz="quarter" idx="4294967295"/>
          </p:nvPr>
        </p:nvSpPr>
        <p:spPr>
          <a:xfrm>
            <a:off x="574675" y="3554413"/>
            <a:ext cx="11617325" cy="1017587"/>
          </a:xfrm>
        </p:spPr>
        <p:txBody>
          <a:bodyPr>
            <a:normAutofit/>
          </a:bodyPr>
          <a:lstStyle/>
          <a:p>
            <a:endParaRPr lang="en-US" sz="2000" dirty="0">
              <a:solidFill>
                <a:schemeClr val="accent2"/>
              </a:solidFill>
            </a:endParaRPr>
          </a:p>
          <a:p>
            <a:r>
              <a:rPr lang="en-US" sz="2000" dirty="0">
                <a:solidFill>
                  <a:schemeClr val="accent2"/>
                </a:solidFill>
              </a:rPr>
              <a:t>ENTSO-E, Cherry Yuen</a:t>
            </a:r>
          </a:p>
          <a:p>
            <a:endParaRPr lang="en-GB" sz="2000" dirty="0">
              <a:solidFill>
                <a:schemeClr val="accent2"/>
              </a:solidFill>
            </a:endParaRPr>
          </a:p>
        </p:txBody>
      </p:sp>
    </p:spTree>
    <p:extLst>
      <p:ext uri="{BB962C8B-B14F-4D97-AF65-F5344CB8AC3E}">
        <p14:creationId xmlns:p14="http://schemas.microsoft.com/office/powerpoint/2010/main" val="40329150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9661513-45DF-416C-903A-328AA1BF0841}"/>
              </a:ext>
            </a:extLst>
          </p:cNvPr>
          <p:cNvSpPr txBox="1">
            <a:spLocks/>
          </p:cNvSpPr>
          <p:nvPr>
            <p:custDataLst>
              <p:tags r:id="rId1"/>
            </p:custDataLst>
          </p:nvPr>
        </p:nvSpPr>
        <p:spPr>
          <a:xfrm>
            <a:off x="392217" y="286657"/>
            <a:ext cx="11406965" cy="8699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3000" b="1" i="0" u="none" strike="noStrike" kern="1200" cap="none" spc="0" normalizeH="0" baseline="0" noProof="0" dirty="0">
                <a:ln>
                  <a:noFill/>
                </a:ln>
                <a:solidFill>
                  <a:srgbClr val="0F218B"/>
                </a:solidFill>
                <a:effectLst/>
                <a:uLnTx/>
                <a:uFillTx/>
                <a:latin typeface="Trebuchet MS"/>
                <a:ea typeface="+mj-ea"/>
                <a:cs typeface="+mj-cs"/>
              </a:rPr>
              <a:t>Proposed</a:t>
            </a:r>
            <a:r>
              <a:rPr kumimoji="0" lang="en-US" sz="3000" b="1" i="0" u="none" strike="noStrike" kern="1200" cap="none" spc="0" normalizeH="0" baseline="0" noProof="0" dirty="0">
                <a:ln>
                  <a:noFill/>
                </a:ln>
                <a:solidFill>
                  <a:srgbClr val="0F218B"/>
                </a:solidFill>
                <a:effectLst/>
                <a:uLnTx/>
                <a:uFillTx/>
                <a:latin typeface="Trebuchet MS"/>
                <a:ea typeface="+mj-ea"/>
                <a:cs typeface="+mj-cs"/>
              </a:rPr>
              <a:t> </a:t>
            </a:r>
            <a:r>
              <a:rPr kumimoji="0" lang="pl-PL" sz="3000" b="1" i="0" u="none" strike="noStrike" kern="1200" cap="none" spc="0" normalizeH="0" baseline="0" noProof="0" dirty="0">
                <a:ln>
                  <a:noFill/>
                </a:ln>
                <a:solidFill>
                  <a:srgbClr val="0F218B"/>
                </a:solidFill>
                <a:effectLst/>
                <a:uLnTx/>
                <a:uFillTx/>
                <a:latin typeface="Trebuchet MS"/>
                <a:ea typeface="+mj-ea"/>
                <a:cs typeface="+mj-cs"/>
              </a:rPr>
              <a:t>amendments to</a:t>
            </a:r>
            <a:r>
              <a:rPr kumimoji="0" lang="de-CH" sz="3000" b="1" i="0" u="none" strike="noStrike" kern="1200" cap="none" spc="0" normalizeH="0" baseline="0" noProof="0" dirty="0">
                <a:ln>
                  <a:noFill/>
                </a:ln>
                <a:solidFill>
                  <a:srgbClr val="0F218B"/>
                </a:solidFill>
                <a:effectLst/>
                <a:uLnTx/>
                <a:uFillTx/>
                <a:latin typeface="Trebuchet MS"/>
                <a:ea typeface="+mj-ea"/>
                <a:cs typeface="+mj-cs"/>
              </a:rPr>
              <a:t> </a:t>
            </a:r>
            <a:r>
              <a:rPr kumimoji="0" lang="de-CH" sz="3000" b="1" i="0" u="none" strike="noStrike" kern="1200" cap="none" spc="0" normalizeH="0" baseline="0" noProof="0" dirty="0" err="1">
                <a:ln>
                  <a:noFill/>
                </a:ln>
                <a:solidFill>
                  <a:srgbClr val="0F218B"/>
                </a:solidFill>
                <a:effectLst/>
                <a:uLnTx/>
                <a:uFillTx/>
                <a:latin typeface="Trebuchet MS"/>
                <a:ea typeface="+mj-ea"/>
                <a:cs typeface="+mj-cs"/>
              </a:rPr>
              <a:t>the</a:t>
            </a:r>
            <a:r>
              <a:rPr kumimoji="0" lang="pl-PL" sz="3000" b="1" i="0" u="none" strike="noStrike" kern="1200" cap="none" spc="0" normalizeH="0" baseline="0" noProof="0" dirty="0">
                <a:ln>
                  <a:noFill/>
                </a:ln>
                <a:solidFill>
                  <a:srgbClr val="0F218B"/>
                </a:solidFill>
                <a:effectLst/>
                <a:uLnTx/>
                <a:uFillTx/>
                <a:latin typeface="Trebuchet MS"/>
                <a:ea typeface="+mj-ea"/>
                <a:cs typeface="+mj-cs"/>
              </a:rPr>
              <a:t> KORRR Methodology </a:t>
            </a:r>
            <a:endParaRPr kumimoji="0" lang="da-DK" sz="3000" b="1" i="0" u="none" strike="noStrike" kern="1200" cap="none" spc="0" normalizeH="0" baseline="0" noProof="0" dirty="0">
              <a:ln>
                <a:noFill/>
              </a:ln>
              <a:solidFill>
                <a:srgbClr val="0F218B"/>
              </a:solidFill>
              <a:effectLst/>
              <a:uLnTx/>
              <a:uFillTx/>
              <a:latin typeface="Trebuchet MS"/>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150" sz="3000" b="1" i="0" u="none" strike="noStrike" kern="1200" cap="none" spc="0" normalizeH="0" baseline="0" noProof="0" dirty="0">
              <a:ln>
                <a:noFill/>
              </a:ln>
              <a:solidFill>
                <a:srgbClr val="0F218B"/>
              </a:solidFill>
              <a:effectLst/>
              <a:uLnTx/>
              <a:uFillTx/>
              <a:latin typeface="Trebuchet MS"/>
              <a:ea typeface="+mj-ea"/>
              <a:cs typeface="+mj-cs"/>
            </a:endParaRPr>
          </a:p>
        </p:txBody>
      </p:sp>
      <p:sp>
        <p:nvSpPr>
          <p:cNvPr id="9" name="Rechteck 1">
            <a:extLst>
              <a:ext uri="{FF2B5EF4-FFF2-40B4-BE49-F238E27FC236}">
                <a16:creationId xmlns:a16="http://schemas.microsoft.com/office/drawing/2014/main" id="{42802B2C-BA48-4162-A908-43003306F740}"/>
              </a:ext>
            </a:extLst>
          </p:cNvPr>
          <p:cNvSpPr/>
          <p:nvPr/>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FB29A"/>
              </a:solidFill>
              <a:effectLst/>
              <a:uLnTx/>
              <a:uFillTx/>
              <a:latin typeface="Trebuchet MS"/>
              <a:ea typeface="+mn-ea"/>
              <a:cs typeface="+mn-cs"/>
            </a:endParaRPr>
          </a:p>
        </p:txBody>
      </p:sp>
      <p:pic>
        <p:nvPicPr>
          <p:cNvPr id="29" name="Grafik 4">
            <a:extLst>
              <a:ext uri="{FF2B5EF4-FFF2-40B4-BE49-F238E27FC236}">
                <a16:creationId xmlns:a16="http://schemas.microsoft.com/office/drawing/2014/main" id="{61F2C025-C99A-4726-B495-EF6F78FC958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97512" y="5733256"/>
            <a:ext cx="2027401" cy="766079"/>
          </a:xfrm>
          <a:prstGeom prst="rect">
            <a:avLst/>
          </a:prstGeom>
        </p:spPr>
      </p:pic>
      <p:graphicFrame>
        <p:nvGraphicFramePr>
          <p:cNvPr id="7" name="Table 6">
            <a:extLst>
              <a:ext uri="{FF2B5EF4-FFF2-40B4-BE49-F238E27FC236}">
                <a16:creationId xmlns:a16="http://schemas.microsoft.com/office/drawing/2014/main" id="{0A067E09-A8D6-4080-BE6E-1C4433205FB9}"/>
              </a:ext>
            </a:extLst>
          </p:cNvPr>
          <p:cNvGraphicFramePr>
            <a:graphicFrameLocks noGrp="1"/>
          </p:cNvGraphicFramePr>
          <p:nvPr/>
        </p:nvGraphicFramePr>
        <p:xfrm>
          <a:off x="392217" y="1156636"/>
          <a:ext cx="11406965" cy="5589973"/>
        </p:xfrm>
        <a:graphic>
          <a:graphicData uri="http://schemas.openxmlformats.org/drawingml/2006/table">
            <a:tbl>
              <a:tblPr>
                <a:tableStyleId>{0E3FDE45-AF77-4B5C-9715-49D594BDF05E}</a:tableStyleId>
              </a:tblPr>
              <a:tblGrid>
                <a:gridCol w="618437">
                  <a:extLst>
                    <a:ext uri="{9D8B030D-6E8A-4147-A177-3AD203B41FA5}">
                      <a16:colId xmlns:a16="http://schemas.microsoft.com/office/drawing/2014/main" val="1907125871"/>
                    </a:ext>
                  </a:extLst>
                </a:gridCol>
                <a:gridCol w="2671010">
                  <a:extLst>
                    <a:ext uri="{9D8B030D-6E8A-4147-A177-3AD203B41FA5}">
                      <a16:colId xmlns:a16="http://schemas.microsoft.com/office/drawing/2014/main" val="3967713589"/>
                    </a:ext>
                  </a:extLst>
                </a:gridCol>
                <a:gridCol w="8117518">
                  <a:extLst>
                    <a:ext uri="{9D8B030D-6E8A-4147-A177-3AD203B41FA5}">
                      <a16:colId xmlns:a16="http://schemas.microsoft.com/office/drawing/2014/main" val="799849915"/>
                    </a:ext>
                  </a:extLst>
                </a:gridCol>
              </a:tblGrid>
              <a:tr h="408373">
                <a:tc>
                  <a:txBody>
                    <a:bodyPr/>
                    <a:lstStyle/>
                    <a:p>
                      <a:pPr algn="ctr"/>
                      <a:endParaRPr lang="en-GB" sz="1800" b="1" dirty="0"/>
                    </a:p>
                  </a:txBody>
                  <a:tcPr anchor="ct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sz="1800" b="1" dirty="0">
                          <a:solidFill>
                            <a:schemeClr val="accent2"/>
                          </a:solidFill>
                        </a:rPr>
                        <a:t>Amendment number</a:t>
                      </a:r>
                      <a:endParaRPr lang="en-GB" sz="1800" b="1" dirty="0">
                        <a:solidFill>
                          <a:schemeClr val="accent2"/>
                        </a:solidFill>
                      </a:endParaRPr>
                    </a:p>
                  </a:txBody>
                  <a:tcPr anchor="ct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sz="1800" b="1" dirty="0">
                          <a:solidFill>
                            <a:schemeClr val="accent2"/>
                          </a:solidFill>
                        </a:rPr>
                        <a:t>Amendment proposal</a:t>
                      </a:r>
                      <a:endParaRPr lang="en-GB" sz="1800" b="1" dirty="0">
                        <a:solidFill>
                          <a:schemeClr val="accent2"/>
                        </a:solidFill>
                      </a:endParaRPr>
                    </a:p>
                  </a:txBody>
                  <a:tcPr anchor="ctr">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01045139"/>
                  </a:ext>
                </a:extLst>
              </a:tr>
              <a:tr h="262187">
                <a:tc>
                  <a:txBody>
                    <a:bodyPr/>
                    <a:lstStyle/>
                    <a:p>
                      <a:pPr algn="ctr"/>
                      <a:r>
                        <a:rPr lang="en-US" sz="1600" dirty="0"/>
                        <a:t>1</a:t>
                      </a:r>
                      <a:endParaRPr lang="en-GB" sz="16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GB" sz="1600" dirty="0"/>
                        <a:t>Amendment 1 – General amendments</a:t>
                      </a:r>
                    </a:p>
                    <a:p>
                      <a:endParaRPr lang="en-GB" sz="16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GB" sz="1600" dirty="0"/>
                        <a:t>Title change for KORRR removing words “All TSOs’ proposal for the” and </a:t>
                      </a:r>
                    </a:p>
                    <a:p>
                      <a:r>
                        <a:rPr lang="en-GB" sz="1600" dirty="0"/>
                        <a:t>updating references of the Electricity Regulation and Electricity Directive to regulations and directives that are currently in force. </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70818646"/>
                  </a:ext>
                </a:extLst>
              </a:tr>
              <a:tr h="408373">
                <a:tc>
                  <a:txBody>
                    <a:bodyPr/>
                    <a:lstStyle/>
                    <a:p>
                      <a:pPr algn="ctr"/>
                      <a:r>
                        <a:rPr lang="en-US" sz="1600" dirty="0"/>
                        <a:t>2</a:t>
                      </a:r>
                      <a:endParaRPr lang="en-GB" sz="16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GB" sz="1600" dirty="0"/>
                        <a:t>Amendment 2 – Whereas section</a:t>
                      </a:r>
                    </a:p>
                    <a:p>
                      <a:endParaRPr lang="en-GB" sz="16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GB" sz="1600" dirty="0"/>
                        <a:t>Additional provision in the “Whereas” section on individual devices to be used for sending a real-time data. The national framework applied by TSOs and DSOs should clarify the required accuracy of the real time data, may it be individual tele-measurement or individual device providing aggregated data.</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08363668"/>
                  </a:ext>
                </a:extLst>
              </a:tr>
              <a:tr h="408373">
                <a:tc>
                  <a:txBody>
                    <a:bodyPr/>
                    <a:lstStyle/>
                    <a:p>
                      <a:pPr algn="ctr"/>
                      <a:r>
                        <a:rPr lang="en-US" sz="1600" dirty="0"/>
                        <a:t>3</a:t>
                      </a:r>
                      <a:endParaRPr lang="en-GB" sz="16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Amendment 3 </a:t>
                      </a:r>
                      <a:r>
                        <a:rPr lang="en-GB" sz="1600" dirty="0"/>
                        <a:t>– Whereas section</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GB" sz="1600" dirty="0"/>
                        <a:t>Proposal to remove KORRR whereas recital number (2).</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51425649"/>
                  </a:ext>
                </a:extLst>
              </a:tr>
              <a:tr h="408373">
                <a:tc>
                  <a:txBody>
                    <a:bodyPr/>
                    <a:lstStyle/>
                    <a:p>
                      <a:pPr algn="ctr"/>
                      <a:r>
                        <a:rPr lang="en-US" sz="1600" dirty="0"/>
                        <a:t>4</a:t>
                      </a:r>
                      <a:endParaRPr lang="en-GB" sz="16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Amendment 4 – Art. 3, General Responsibilities</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GB" sz="1600" dirty="0"/>
                        <a:t>Proposed amendment to the Article 3 “General Responsibilities” to complement it by mirroring requirements to ensure data providers fulfil DSOs needs even in the case where TSO is the primary receiver of aggregated data.</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36547109"/>
                  </a:ext>
                </a:extLst>
              </a:tr>
              <a:tr h="408373">
                <a:tc>
                  <a:txBody>
                    <a:bodyPr/>
                    <a:lstStyle/>
                    <a:p>
                      <a:pPr algn="ctr"/>
                      <a:r>
                        <a:rPr lang="en-US" sz="1600" dirty="0"/>
                        <a:t>5</a:t>
                      </a:r>
                      <a:endParaRPr lang="en-GB" sz="16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Amendment 5 - Art. 10, Provisions of Real-Time Information</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GB" sz="1600" i="1" dirty="0">
                          <a:effectLst/>
                          <a:latin typeface="Calibri" panose="020F0502020204030204" pitchFamily="34" charset="0"/>
                          <a:ea typeface="Calibri" panose="020F0502020204030204" pitchFamily="34" charset="0"/>
                          <a:cs typeface="Calibri" panose="020F0502020204030204" pitchFamily="34" charset="0"/>
                        </a:rPr>
                        <a:t>Each TSO shall define the refresh rate for the real-time data exchanges in its control area. </a:t>
                      </a:r>
                      <a:r>
                        <a:rPr lang="en-GB" sz="1600" b="1" i="0" strike="sngStrike" dirty="0">
                          <a:solidFill>
                            <a:srgbClr val="000000"/>
                          </a:solidFill>
                          <a:effectLst/>
                          <a:latin typeface="Calibri" panose="020F0502020204030204" pitchFamily="34" charset="0"/>
                          <a:cs typeface="Calibri" panose="020F0502020204030204" pitchFamily="34" charset="0"/>
                        </a:rPr>
                        <a:t>It shall not be longer than 1 minute. </a:t>
                      </a:r>
                      <a:r>
                        <a:rPr lang="en-GB" sz="1600" i="1" dirty="0">
                          <a:effectLst/>
                          <a:latin typeface="Calibri" panose="020F0502020204030204" pitchFamily="34" charset="0"/>
                          <a:ea typeface="Calibri" panose="020F0502020204030204" pitchFamily="34" charset="0"/>
                          <a:cs typeface="Calibri" panose="020F0502020204030204" pitchFamily="34" charset="0"/>
                        </a:rPr>
                        <a:t>The refresh rate shall take into consideration the requirements associated to the different system services </a:t>
                      </a:r>
                      <a:r>
                        <a:rPr lang="en-GB"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and operational security requirements</a:t>
                      </a:r>
                      <a:r>
                        <a:rPr lang="en-GB" sz="1600" i="1" dirty="0">
                          <a:effectLst/>
                          <a:latin typeface="Calibri" panose="020F0502020204030204" pitchFamily="34" charset="0"/>
                          <a:ea typeface="Calibri" panose="020F0502020204030204" pitchFamily="34" charset="0"/>
                          <a:cs typeface="Calibri" panose="020F0502020204030204" pitchFamily="34" charset="0"/>
                        </a:rPr>
                        <a:t> for which data exchange is </a:t>
                      </a:r>
                      <a:r>
                        <a:rPr lang="en-GB" sz="1600" i="1" strike="sngStrike"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required</a:t>
                      </a:r>
                      <a:r>
                        <a:rPr lang="en-GB" sz="1600" i="1" dirty="0">
                          <a:effectLst/>
                          <a:latin typeface="Calibri" panose="020F0502020204030204" pitchFamily="34" charset="0"/>
                          <a:ea typeface="Calibri" panose="020F0502020204030204" pitchFamily="34" charset="0"/>
                          <a:cs typeface="Calibri" panose="020F0502020204030204" pitchFamily="34" charset="0"/>
                        </a:rPr>
                        <a:t> </a:t>
                      </a:r>
                      <a:r>
                        <a:rPr lang="en-GB"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needed </a:t>
                      </a:r>
                      <a:r>
                        <a:rPr lang="en-GB" sz="1600" i="1" dirty="0">
                          <a:effectLst/>
                          <a:latin typeface="Calibri" panose="020F0502020204030204" pitchFamily="34" charset="0"/>
                          <a:ea typeface="Calibri" panose="020F0502020204030204" pitchFamily="34" charset="0"/>
                          <a:cs typeface="Calibri" panose="020F0502020204030204" pitchFamily="34" charset="0"/>
                        </a:rPr>
                        <a:t>and requested</a:t>
                      </a:r>
                      <a:r>
                        <a:rPr lang="en-GB"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67634949"/>
                  </a:ext>
                </a:extLst>
              </a:tr>
              <a:tr h="408373">
                <a:tc>
                  <a:txBody>
                    <a:bodyPr/>
                    <a:lstStyle/>
                    <a:p>
                      <a:pPr algn="ctr"/>
                      <a:r>
                        <a:rPr lang="en-US" sz="1600" dirty="0"/>
                        <a:t>6</a:t>
                      </a:r>
                      <a:endParaRPr lang="en-GB" sz="1600" dirty="0"/>
                    </a:p>
                  </a:txBody>
                  <a:tcPr>
                    <a:lnT w="6350" cap="flat" cmpd="sng" algn="ctr">
                      <a:solidFill>
                        <a:schemeClr val="bg1">
                          <a:lumMod val="75000"/>
                        </a:schemeClr>
                      </a:solidFill>
                      <a:prstDash val="solid"/>
                      <a:round/>
                      <a:headEnd type="none" w="med" len="med"/>
                      <a:tailEnd type="none" w="med" len="med"/>
                    </a:lnT>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Amendment 6 - Art. 12, Rights and responsibilities of DSOs</a:t>
                      </a:r>
                    </a:p>
                  </a:txBody>
                  <a:tcPr>
                    <a:lnT w="6350" cap="flat" cmpd="sng" algn="ctr">
                      <a:solidFill>
                        <a:schemeClr val="bg1">
                          <a:lumMod val="75000"/>
                        </a:schemeClr>
                      </a:solidFill>
                      <a:prstDash val="solid"/>
                      <a:round/>
                      <a:headEnd type="none" w="med" len="med"/>
                      <a:tailEnd type="none" w="med" len="med"/>
                    </a:lnT>
                    <a:solidFill>
                      <a:schemeClr val="bg1"/>
                    </a:solidFill>
                  </a:tcPr>
                </a:tc>
                <a:tc>
                  <a:txBody>
                    <a:bodyPr/>
                    <a:lstStyle/>
                    <a:p>
                      <a:r>
                        <a:rPr lang="en-GB" sz="1600" dirty="0"/>
                        <a:t>Include the provision of topological remedial actions, topological agreed measures and best forecast operational topological situation in Article 12 of KORRR.</a:t>
                      </a:r>
                    </a:p>
                  </a:txBody>
                  <a:tcPr>
                    <a:lnT w="6350" cap="flat" cmpd="sng" algn="ctr">
                      <a:solidFill>
                        <a:schemeClr val="bg1">
                          <a:lumMod val="7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1593740214"/>
                  </a:ext>
                </a:extLst>
              </a:tr>
            </a:tbl>
          </a:graphicData>
        </a:graphic>
      </p:graphicFrame>
      <p:grpSp>
        <p:nvGrpSpPr>
          <p:cNvPr id="24" name="Group 23">
            <a:extLst>
              <a:ext uri="{FF2B5EF4-FFF2-40B4-BE49-F238E27FC236}">
                <a16:creationId xmlns:a16="http://schemas.microsoft.com/office/drawing/2014/main" id="{6B8CE145-2A2D-4B7D-B966-694720DF7F48}"/>
              </a:ext>
            </a:extLst>
          </p:cNvPr>
          <p:cNvGrpSpPr/>
          <p:nvPr/>
        </p:nvGrpSpPr>
        <p:grpSpPr>
          <a:xfrm>
            <a:off x="2817068" y="685054"/>
            <a:ext cx="2486844" cy="3103986"/>
            <a:chOff x="2817068" y="685054"/>
            <a:chExt cx="2486844" cy="3103986"/>
          </a:xfrm>
        </p:grpSpPr>
        <p:sp>
          <p:nvSpPr>
            <p:cNvPr id="2" name="TextBox 1">
              <a:extLst>
                <a:ext uri="{FF2B5EF4-FFF2-40B4-BE49-F238E27FC236}">
                  <a16:creationId xmlns:a16="http://schemas.microsoft.com/office/drawing/2014/main" id="{74FC5E0C-4858-4663-81DE-33F3EC010A6D}"/>
                </a:ext>
              </a:extLst>
            </p:cNvPr>
            <p:cNvSpPr txBox="1"/>
            <p:nvPr/>
          </p:nvSpPr>
          <p:spPr>
            <a:xfrm>
              <a:off x="2999656" y="685054"/>
              <a:ext cx="2304256" cy="369332"/>
            </a:xfrm>
            <a:prstGeom prst="rect">
              <a:avLst/>
            </a:prstGeom>
            <a:solidFill>
              <a:schemeClr val="tx2">
                <a:lumMod val="60000"/>
                <a:lumOff val="40000"/>
                <a:alpha val="82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srgbClr val="3A3A3F"/>
                  </a:solidFill>
                  <a:effectLst/>
                  <a:uLnTx/>
                  <a:uFillTx/>
                  <a:latin typeface="Trebuchet MS"/>
                  <a:ea typeface="+mn-ea"/>
                  <a:cs typeface="+mn-cs"/>
                </a:rPr>
                <a:t>Editorial</a:t>
              </a:r>
            </a:p>
          </p:txBody>
        </p:sp>
        <p:cxnSp>
          <p:nvCxnSpPr>
            <p:cNvPr id="4" name="Straight Arrow Connector 3">
              <a:extLst>
                <a:ext uri="{FF2B5EF4-FFF2-40B4-BE49-F238E27FC236}">
                  <a16:creationId xmlns:a16="http://schemas.microsoft.com/office/drawing/2014/main" id="{725EAE82-1C92-4F52-B659-6203E8F1CE07}"/>
                </a:ext>
              </a:extLst>
            </p:cNvPr>
            <p:cNvCxnSpPr/>
            <p:nvPr/>
          </p:nvCxnSpPr>
          <p:spPr>
            <a:xfrm flipH="1">
              <a:off x="2999656" y="1052736"/>
              <a:ext cx="1152128" cy="1008112"/>
            </a:xfrm>
            <a:prstGeom prst="straightConnector1">
              <a:avLst/>
            </a:prstGeom>
            <a:ln>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60F494D-2800-4FB4-A35A-44AC7172AE3C}"/>
                </a:ext>
              </a:extLst>
            </p:cNvPr>
            <p:cNvCxnSpPr>
              <a:cxnSpLocks/>
            </p:cNvCxnSpPr>
            <p:nvPr/>
          </p:nvCxnSpPr>
          <p:spPr>
            <a:xfrm flipH="1">
              <a:off x="2817068" y="1052736"/>
              <a:ext cx="1334716" cy="2736304"/>
            </a:xfrm>
            <a:prstGeom prst="straightConnector1">
              <a:avLst/>
            </a:prstGeom>
            <a:ln>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46D2C079-7640-4508-B2C0-25B9B14B52B8}"/>
              </a:ext>
            </a:extLst>
          </p:cNvPr>
          <p:cNvGrpSpPr/>
          <p:nvPr/>
        </p:nvGrpSpPr>
        <p:grpSpPr>
          <a:xfrm>
            <a:off x="2942799" y="685054"/>
            <a:ext cx="5241433" cy="4760170"/>
            <a:chOff x="2942799" y="685054"/>
            <a:chExt cx="5241433" cy="4760170"/>
          </a:xfrm>
        </p:grpSpPr>
        <p:sp>
          <p:nvSpPr>
            <p:cNvPr id="10" name="TextBox 9">
              <a:extLst>
                <a:ext uri="{FF2B5EF4-FFF2-40B4-BE49-F238E27FC236}">
                  <a16:creationId xmlns:a16="http://schemas.microsoft.com/office/drawing/2014/main" id="{8B876E1E-6FBE-40B2-93AB-579CDF020E39}"/>
                </a:ext>
              </a:extLst>
            </p:cNvPr>
            <p:cNvSpPr txBox="1"/>
            <p:nvPr/>
          </p:nvSpPr>
          <p:spPr>
            <a:xfrm>
              <a:off x="5879976" y="685054"/>
              <a:ext cx="2304256" cy="369332"/>
            </a:xfrm>
            <a:prstGeom prst="rect">
              <a:avLst/>
            </a:prstGeom>
            <a:solidFill>
              <a:schemeClr val="accent3">
                <a:lumMod val="75000"/>
                <a:alpha val="82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srgbClr val="3A3A3F"/>
                  </a:solidFill>
                  <a:effectLst/>
                  <a:uLnTx/>
                  <a:uFillTx/>
                  <a:latin typeface="Trebuchet MS"/>
                  <a:ea typeface="+mn-ea"/>
                  <a:cs typeface="+mn-cs"/>
                </a:rPr>
                <a:t>DSF triggered</a:t>
              </a:r>
            </a:p>
          </p:txBody>
        </p:sp>
        <p:cxnSp>
          <p:nvCxnSpPr>
            <p:cNvPr id="14" name="Straight Arrow Connector 13">
              <a:extLst>
                <a:ext uri="{FF2B5EF4-FFF2-40B4-BE49-F238E27FC236}">
                  <a16:creationId xmlns:a16="http://schemas.microsoft.com/office/drawing/2014/main" id="{1E5A4701-4D3E-498D-88B8-FE9F065CE132}"/>
                </a:ext>
              </a:extLst>
            </p:cNvPr>
            <p:cNvCxnSpPr>
              <a:cxnSpLocks/>
            </p:cNvCxnSpPr>
            <p:nvPr/>
          </p:nvCxnSpPr>
          <p:spPr>
            <a:xfrm flipH="1">
              <a:off x="2942799" y="1052736"/>
              <a:ext cx="4089305" cy="1872208"/>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ECC08E6-1AC2-4690-9EEB-5E7B8BF278D6}"/>
                </a:ext>
              </a:extLst>
            </p:cNvPr>
            <p:cNvCxnSpPr>
              <a:cxnSpLocks/>
            </p:cNvCxnSpPr>
            <p:nvPr/>
          </p:nvCxnSpPr>
          <p:spPr>
            <a:xfrm flipH="1">
              <a:off x="3215681" y="1052736"/>
              <a:ext cx="3816423" cy="3242980"/>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BD157A5-9612-4E3A-9F4D-342FA85C2A6B}"/>
                </a:ext>
              </a:extLst>
            </p:cNvPr>
            <p:cNvCxnSpPr>
              <a:cxnSpLocks/>
              <a:stCxn id="10" idx="2"/>
            </p:cNvCxnSpPr>
            <p:nvPr/>
          </p:nvCxnSpPr>
          <p:spPr>
            <a:xfrm flipH="1">
              <a:off x="3089950" y="1054386"/>
              <a:ext cx="3942154" cy="4390838"/>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74E35356-7685-4466-B6D5-79FBE2DE8C2C}"/>
              </a:ext>
            </a:extLst>
          </p:cNvPr>
          <p:cNvGrpSpPr/>
          <p:nvPr/>
        </p:nvGrpSpPr>
        <p:grpSpPr>
          <a:xfrm>
            <a:off x="3375277" y="683404"/>
            <a:ext cx="8090162" cy="5491192"/>
            <a:chOff x="3375277" y="683404"/>
            <a:chExt cx="8090162" cy="5491192"/>
          </a:xfrm>
        </p:grpSpPr>
        <p:sp>
          <p:nvSpPr>
            <p:cNvPr id="11" name="TextBox 10">
              <a:extLst>
                <a:ext uri="{FF2B5EF4-FFF2-40B4-BE49-F238E27FC236}">
                  <a16:creationId xmlns:a16="http://schemas.microsoft.com/office/drawing/2014/main" id="{8644DA54-B766-4EE8-BC67-D27679FEE2A5}"/>
                </a:ext>
              </a:extLst>
            </p:cNvPr>
            <p:cNvSpPr txBox="1"/>
            <p:nvPr/>
          </p:nvSpPr>
          <p:spPr>
            <a:xfrm>
              <a:off x="9161183" y="683404"/>
              <a:ext cx="2304256" cy="369332"/>
            </a:xfrm>
            <a:prstGeom prst="rect">
              <a:avLst/>
            </a:prstGeom>
            <a:solidFill>
              <a:schemeClr val="accent1">
                <a:lumMod val="75000"/>
                <a:alpha val="82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srgbClr val="FFFFFF"/>
                  </a:solidFill>
                  <a:effectLst/>
                  <a:uLnTx/>
                  <a:uFillTx/>
                  <a:latin typeface="Trebuchet MS"/>
                  <a:ea typeface="+mn-ea"/>
                  <a:cs typeface="+mn-cs"/>
                </a:rPr>
                <a:t>CACM 2.0 triggered</a:t>
              </a:r>
            </a:p>
          </p:txBody>
        </p:sp>
        <p:cxnSp>
          <p:nvCxnSpPr>
            <p:cNvPr id="23" name="Straight Arrow Connector 22">
              <a:extLst>
                <a:ext uri="{FF2B5EF4-FFF2-40B4-BE49-F238E27FC236}">
                  <a16:creationId xmlns:a16="http://schemas.microsoft.com/office/drawing/2014/main" id="{1EC7DDDA-0DAB-42F7-9189-30DD25C2A320}"/>
                </a:ext>
              </a:extLst>
            </p:cNvPr>
            <p:cNvCxnSpPr>
              <a:cxnSpLocks/>
            </p:cNvCxnSpPr>
            <p:nvPr/>
          </p:nvCxnSpPr>
          <p:spPr>
            <a:xfrm flipH="1">
              <a:off x="3375277" y="1052736"/>
              <a:ext cx="7026052" cy="512186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3340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B384A-CFB9-264F-8721-6D9408529754}"/>
              </a:ext>
            </a:extLst>
          </p:cNvPr>
          <p:cNvSpPr>
            <a:spLocks noGrp="1"/>
          </p:cNvSpPr>
          <p:nvPr>
            <p:ph type="title"/>
          </p:nvPr>
        </p:nvSpPr>
        <p:spPr>
          <a:xfrm>
            <a:off x="287106" y="2748516"/>
            <a:ext cx="11617788" cy="1314009"/>
          </a:xfrm>
        </p:spPr>
        <p:txBody>
          <a:bodyPr/>
          <a:lstStyle/>
          <a:p>
            <a:r>
              <a:rPr lang="en-GB" sz="4400" dirty="0"/>
              <a:t>8. SO GL data exchange requirements</a:t>
            </a:r>
            <a:br>
              <a:rPr lang="en-GB" sz="4400" dirty="0"/>
            </a:br>
            <a:r>
              <a:rPr lang="en-GB" sz="4400" dirty="0"/>
              <a:t>    - potential amendments</a:t>
            </a:r>
          </a:p>
        </p:txBody>
      </p:sp>
      <p:sp>
        <p:nvSpPr>
          <p:cNvPr id="3" name="Text Placeholder 2">
            <a:extLst>
              <a:ext uri="{FF2B5EF4-FFF2-40B4-BE49-F238E27FC236}">
                <a16:creationId xmlns:a16="http://schemas.microsoft.com/office/drawing/2014/main" id="{21B60B0B-8DF0-E843-924C-19DE2E5268A4}"/>
              </a:ext>
            </a:extLst>
          </p:cNvPr>
          <p:cNvSpPr>
            <a:spLocks noGrp="1"/>
          </p:cNvSpPr>
          <p:nvPr>
            <p:ph type="body" sz="quarter" idx="4294967295"/>
          </p:nvPr>
        </p:nvSpPr>
        <p:spPr>
          <a:xfrm>
            <a:off x="574675" y="4109484"/>
            <a:ext cx="11617325" cy="1955755"/>
          </a:xfrm>
        </p:spPr>
        <p:txBody>
          <a:bodyPr>
            <a:normAutofit/>
          </a:bodyPr>
          <a:lstStyle/>
          <a:p>
            <a:endParaRPr lang="en-US" dirty="0">
              <a:solidFill>
                <a:schemeClr val="accent2"/>
              </a:solidFill>
            </a:endParaRPr>
          </a:p>
          <a:p>
            <a:r>
              <a:rPr lang="en-US" dirty="0">
                <a:solidFill>
                  <a:schemeClr val="accent2"/>
                </a:solidFill>
              </a:rPr>
              <a:t>ENTSO-E, Cherry Yuen</a:t>
            </a:r>
          </a:p>
          <a:p>
            <a:endParaRPr lang="en-GB" dirty="0">
              <a:solidFill>
                <a:schemeClr val="accent2"/>
              </a:solidFill>
            </a:endParaRPr>
          </a:p>
        </p:txBody>
      </p:sp>
    </p:spTree>
    <p:extLst>
      <p:ext uri="{BB962C8B-B14F-4D97-AF65-F5344CB8AC3E}">
        <p14:creationId xmlns:p14="http://schemas.microsoft.com/office/powerpoint/2010/main" val="16377350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4F93-7921-454A-83D4-01A5FF565C30}"/>
              </a:ext>
            </a:extLst>
          </p:cNvPr>
          <p:cNvSpPr>
            <a:spLocks noGrp="1"/>
          </p:cNvSpPr>
          <p:nvPr>
            <p:ph type="title"/>
          </p:nvPr>
        </p:nvSpPr>
        <p:spPr/>
        <p:txBody>
          <a:bodyPr/>
          <a:lstStyle/>
          <a:p>
            <a:r>
              <a:rPr lang="en-GB" dirty="0"/>
              <a:t>SO GL amendments</a:t>
            </a:r>
          </a:p>
        </p:txBody>
      </p:sp>
    </p:spTree>
    <p:extLst>
      <p:ext uri="{BB962C8B-B14F-4D97-AF65-F5344CB8AC3E}">
        <p14:creationId xmlns:p14="http://schemas.microsoft.com/office/powerpoint/2010/main" val="41833053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a:extLst>
              <a:ext uri="{FF2B5EF4-FFF2-40B4-BE49-F238E27FC236}">
                <a16:creationId xmlns:a16="http://schemas.microsoft.com/office/drawing/2014/main" id="{750FEAE9-EF64-4D6D-B7E7-D26A3B2A492B}"/>
              </a:ext>
            </a:extLst>
          </p:cNvPr>
          <p:cNvGraphicFramePr>
            <a:graphicFrameLocks noGrp="1"/>
          </p:cNvGraphicFramePr>
          <p:nvPr/>
        </p:nvGraphicFramePr>
        <p:xfrm>
          <a:off x="1290075" y="4518127"/>
          <a:ext cx="9323819" cy="1962853"/>
        </p:xfrm>
        <a:graphic>
          <a:graphicData uri="http://schemas.openxmlformats.org/drawingml/2006/table">
            <a:tbl>
              <a:tblPr>
                <a:tableStyleId>{0E3FDE45-AF77-4B5C-9715-49D594BDF05E}</a:tableStyleId>
              </a:tblPr>
              <a:tblGrid>
                <a:gridCol w="1495193">
                  <a:extLst>
                    <a:ext uri="{9D8B030D-6E8A-4147-A177-3AD203B41FA5}">
                      <a16:colId xmlns:a16="http://schemas.microsoft.com/office/drawing/2014/main" val="3967713589"/>
                    </a:ext>
                  </a:extLst>
                </a:gridCol>
                <a:gridCol w="7828626">
                  <a:extLst>
                    <a:ext uri="{9D8B030D-6E8A-4147-A177-3AD203B41FA5}">
                      <a16:colId xmlns:a16="http://schemas.microsoft.com/office/drawing/2014/main" val="799849915"/>
                    </a:ext>
                  </a:extLst>
                </a:gridCol>
              </a:tblGrid>
              <a:tr h="408373">
                <a:tc>
                  <a:txBody>
                    <a:bodyPr/>
                    <a:lstStyle/>
                    <a:p>
                      <a:pPr algn="ctr"/>
                      <a:r>
                        <a:rPr lang="en-US" sz="1400" b="1" dirty="0">
                          <a:solidFill>
                            <a:schemeClr val="accent2"/>
                          </a:solidFill>
                        </a:rPr>
                        <a:t>Article SO GL</a:t>
                      </a:r>
                      <a:endParaRPr lang="en-GB" sz="1400" b="1" dirty="0">
                        <a:solidFill>
                          <a:schemeClr val="accent2"/>
                        </a:solidFill>
                      </a:endParaRPr>
                    </a:p>
                  </a:txBody>
                  <a:tcPr anchor="ct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sz="1400" b="1" dirty="0">
                          <a:solidFill>
                            <a:schemeClr val="accent2"/>
                          </a:solidFill>
                        </a:rPr>
                        <a:t>Amendment proposal</a:t>
                      </a:r>
                      <a:endParaRPr lang="en-GB" sz="1400" b="1" dirty="0">
                        <a:solidFill>
                          <a:schemeClr val="accent2"/>
                        </a:solidFill>
                      </a:endParaRPr>
                    </a:p>
                  </a:txBody>
                  <a:tcPr anchor="ctr">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01045139"/>
                  </a:ext>
                </a:extLst>
              </a:tr>
              <a:tr h="408373">
                <a:tc>
                  <a:txBody>
                    <a:bodyPr/>
                    <a:lstStyle/>
                    <a:p>
                      <a:r>
                        <a:rPr lang="en-GB" sz="1200" dirty="0"/>
                        <a:t>Art. 43, Structural data exchange</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GB" sz="1200" dirty="0"/>
                        <a:t>Include a new point in article 43.3 for the provision of operational monitoring limits for relevant grid elements. Also</a:t>
                      </a:r>
                      <a:r>
                        <a:rPr lang="en-GB" sz="1200"/>
                        <a:t>, include </a:t>
                      </a:r>
                      <a:r>
                        <a:rPr lang="en-GB" sz="1200" dirty="0"/>
                        <a:t>in Art. 43(5) the provision of the total aggregated generating capacity of the type A power generating modules per connection point, not only per primary energy source.</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08363668"/>
                  </a:ext>
                </a:extLst>
              </a:tr>
              <a:tr h="408373">
                <a:tc>
                  <a:txBody>
                    <a:bodyPr/>
                    <a:lstStyle/>
                    <a:p>
                      <a:r>
                        <a:rPr lang="en-GB" sz="1200" dirty="0"/>
                        <a:t>Art. 44, Real-time data exchange</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GB" sz="1200" dirty="0"/>
                        <a:t>Include in Art. 44(e) the provision of control settings of regulating equipment where relevant.</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80406351"/>
                  </a:ext>
                </a:extLst>
              </a:tr>
              <a:tr h="408373">
                <a:tc>
                  <a:txBody>
                    <a:bodyPr/>
                    <a:lstStyle/>
                    <a:p>
                      <a:r>
                        <a:rPr lang="en-GB" sz="1200" dirty="0"/>
                        <a:t>Art. 47, Real-time data exchange</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GB" sz="1200" dirty="0"/>
                        <a:t>Include in Art. 47 a new point 1(d) in order to cover the provision of the type of control mode of power generating modules.</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33243373"/>
                  </a:ext>
                </a:extLst>
              </a:tr>
            </a:tbl>
          </a:graphicData>
        </a:graphic>
      </p:graphicFrame>
      <p:sp>
        <p:nvSpPr>
          <p:cNvPr id="3" name="Title 2">
            <a:extLst>
              <a:ext uri="{FF2B5EF4-FFF2-40B4-BE49-F238E27FC236}">
                <a16:creationId xmlns:a16="http://schemas.microsoft.com/office/drawing/2014/main" id="{9A29C11B-31F4-4CE8-8000-45280B2D2F47}"/>
              </a:ext>
            </a:extLst>
          </p:cNvPr>
          <p:cNvSpPr>
            <a:spLocks noGrp="1"/>
          </p:cNvSpPr>
          <p:nvPr>
            <p:ph type="title"/>
          </p:nvPr>
        </p:nvSpPr>
        <p:spPr/>
        <p:txBody>
          <a:bodyPr/>
          <a:lstStyle/>
          <a:p>
            <a:r>
              <a:rPr lang="en-GB" dirty="0"/>
              <a:t>SO GL amendment proposals on data exchange</a:t>
            </a:r>
          </a:p>
        </p:txBody>
      </p:sp>
      <p:sp>
        <p:nvSpPr>
          <p:cNvPr id="4" name="Text Placeholder 3">
            <a:extLst>
              <a:ext uri="{FF2B5EF4-FFF2-40B4-BE49-F238E27FC236}">
                <a16:creationId xmlns:a16="http://schemas.microsoft.com/office/drawing/2014/main" id="{3A2EE1B1-463A-46AF-BD89-015901DE06A5}"/>
              </a:ext>
            </a:extLst>
          </p:cNvPr>
          <p:cNvSpPr>
            <a:spLocks noGrp="1"/>
          </p:cNvSpPr>
          <p:nvPr>
            <p:ph type="body" sz="quarter" idx="12"/>
          </p:nvPr>
        </p:nvSpPr>
        <p:spPr>
          <a:xfrm>
            <a:off x="382585" y="1123699"/>
            <a:ext cx="11617788" cy="442428"/>
          </a:xfrm>
          <a:ln>
            <a:noFill/>
          </a:ln>
        </p:spPr>
        <p:txBody>
          <a:bodyPr vert="horz" lIns="91440" tIns="45720" rIns="91440" bIns="45720" rtlCol="0">
            <a:normAutofit/>
          </a:bodyPr>
          <a:lstStyle/>
          <a:p>
            <a:pPr>
              <a:lnSpc>
                <a:spcPct val="90000"/>
              </a:lnSpc>
              <a:spcBef>
                <a:spcPts val="1000"/>
              </a:spcBef>
            </a:pPr>
            <a:r>
              <a:rPr lang="en-GB" sz="1800" b="1" dirty="0">
                <a:solidFill>
                  <a:srgbClr val="0F218B"/>
                </a:solidFill>
              </a:rPr>
              <a:t>ACER’s recommendation repeal Generation and Load Data Provision Methodology</a:t>
            </a:r>
          </a:p>
        </p:txBody>
      </p:sp>
      <p:sp>
        <p:nvSpPr>
          <p:cNvPr id="7" name="Rectangle 6">
            <a:extLst>
              <a:ext uri="{FF2B5EF4-FFF2-40B4-BE49-F238E27FC236}">
                <a16:creationId xmlns:a16="http://schemas.microsoft.com/office/drawing/2014/main" id="{AE591A7B-EC42-417A-8B0D-410752487C79}"/>
              </a:ext>
            </a:extLst>
          </p:cNvPr>
          <p:cNvSpPr/>
          <p:nvPr/>
        </p:nvSpPr>
        <p:spPr>
          <a:xfrm>
            <a:off x="389868" y="1594976"/>
            <a:ext cx="5148000" cy="431325"/>
          </a:xfrm>
          <a:prstGeom prst="rect">
            <a:avLst/>
          </a:prstGeom>
          <a:solidFill>
            <a:srgbClr val="0F2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Trebuchet MS"/>
                <a:ea typeface="+mn-ea"/>
                <a:cs typeface="+mn-cs"/>
              </a:rPr>
              <a:t>CACM today</a:t>
            </a:r>
          </a:p>
        </p:txBody>
      </p:sp>
      <p:sp>
        <p:nvSpPr>
          <p:cNvPr id="8" name="Rectangle 7">
            <a:extLst>
              <a:ext uri="{FF2B5EF4-FFF2-40B4-BE49-F238E27FC236}">
                <a16:creationId xmlns:a16="http://schemas.microsoft.com/office/drawing/2014/main" id="{F46F01E4-7B56-4650-ADE9-EAE107E53AB3}"/>
              </a:ext>
            </a:extLst>
          </p:cNvPr>
          <p:cNvSpPr/>
          <p:nvPr/>
        </p:nvSpPr>
        <p:spPr>
          <a:xfrm>
            <a:off x="6585177" y="1585084"/>
            <a:ext cx="5148000" cy="431325"/>
          </a:xfrm>
          <a:prstGeom prst="rect">
            <a:avLst/>
          </a:prstGeom>
          <a:solidFill>
            <a:srgbClr val="0F2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Trebuchet MS"/>
                <a:ea typeface="+mn-ea"/>
                <a:cs typeface="+mn-cs"/>
              </a:rPr>
              <a:t>Revised CACM</a:t>
            </a:r>
          </a:p>
        </p:txBody>
      </p:sp>
      <p:sp>
        <p:nvSpPr>
          <p:cNvPr id="9" name="TextBox 8">
            <a:extLst>
              <a:ext uri="{FF2B5EF4-FFF2-40B4-BE49-F238E27FC236}">
                <a16:creationId xmlns:a16="http://schemas.microsoft.com/office/drawing/2014/main" id="{6F8C709A-6603-4221-90B6-CC88C9475B0C}"/>
              </a:ext>
            </a:extLst>
          </p:cNvPr>
          <p:cNvSpPr txBox="1"/>
          <p:nvPr/>
        </p:nvSpPr>
        <p:spPr>
          <a:xfrm>
            <a:off x="382585" y="3724772"/>
            <a:ext cx="11350589" cy="646331"/>
          </a:xfrm>
          <a:prstGeom prst="rect">
            <a:avLst/>
          </a:prstGeom>
          <a:noFill/>
          <a:ln w="12700">
            <a:solidFill>
              <a:srgbClr val="0F218B"/>
            </a:solidFill>
            <a:prstDash val="sysDash"/>
          </a:ln>
        </p:spPr>
        <p:txBody>
          <a:bodyPr wrap="square">
            <a:spAutoFit/>
          </a:bodyPr>
          <a:lstStyle>
            <a:defPPr>
              <a:defRPr lang="en-US"/>
            </a:defPPr>
            <a:lvl1pPr marR="0" lvl="0" indent="0" algn="just" fontAlgn="auto">
              <a:lnSpc>
                <a:spcPct val="100000"/>
              </a:lnSpc>
              <a:spcBef>
                <a:spcPts val="0"/>
              </a:spcBef>
              <a:spcAft>
                <a:spcPts val="0"/>
              </a:spcAft>
              <a:buClrTx/>
              <a:buSzTx/>
              <a:buFontTx/>
              <a:buNone/>
              <a:tabLst/>
              <a:defRPr kumimoji="0" i="0" u="none" strike="noStrike" cap="none" spc="0" normalizeH="0" baseline="0">
                <a:ln>
                  <a:noFill/>
                </a:ln>
                <a:solidFill>
                  <a:schemeClr val="accent3"/>
                </a:solidFill>
                <a:effectLst/>
                <a:uLnTx/>
                <a:uFillTx/>
                <a:latin typeface="Calibri" panose="020F0502020204030204" pitchFamily="34" charset="0"/>
                <a:cs typeface="Calibri" panose="020F0502020204030204" pitchFamily="34" charset="0"/>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37020"/>
                </a:solidFill>
                <a:effectLst/>
                <a:uLnTx/>
                <a:uFillTx/>
                <a:latin typeface="Calibri" panose="020F0502020204030204" pitchFamily="34" charset="0"/>
                <a:ea typeface="+mn-ea"/>
                <a:cs typeface="Calibri" panose="020F0502020204030204" pitchFamily="34" charset="0"/>
              </a:rPr>
              <a:t>TSOs identify gaps comparing the current requirements in GLDPM and the amendments recommended for SO GL. TSOs propose the following amendments to solve these gaps and keep the current data exchange requirements enforced.</a:t>
            </a:r>
          </a:p>
        </p:txBody>
      </p:sp>
      <p:sp>
        <p:nvSpPr>
          <p:cNvPr id="15" name="Content Placeholder 6">
            <a:extLst>
              <a:ext uri="{FF2B5EF4-FFF2-40B4-BE49-F238E27FC236}">
                <a16:creationId xmlns:a16="http://schemas.microsoft.com/office/drawing/2014/main" id="{B9BBADA1-9DAC-4D41-B486-DD78998FEDA1}"/>
              </a:ext>
            </a:extLst>
          </p:cNvPr>
          <p:cNvSpPr txBox="1">
            <a:spLocks/>
          </p:cNvSpPr>
          <p:nvPr/>
        </p:nvSpPr>
        <p:spPr>
          <a:xfrm>
            <a:off x="389868" y="2025891"/>
            <a:ext cx="5148000" cy="114064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1"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Article 16:</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Generation and load data provision methodology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endParaRPr>
          </a:p>
        </p:txBody>
      </p:sp>
      <p:sp>
        <p:nvSpPr>
          <p:cNvPr id="16" name="Content Placeholder 6">
            <a:extLst>
              <a:ext uri="{FF2B5EF4-FFF2-40B4-BE49-F238E27FC236}">
                <a16:creationId xmlns:a16="http://schemas.microsoft.com/office/drawing/2014/main" id="{A6E44035-613B-45B8-BCC1-3D3304001B6C}"/>
              </a:ext>
            </a:extLst>
          </p:cNvPr>
          <p:cNvSpPr txBox="1">
            <a:spLocks/>
          </p:cNvSpPr>
          <p:nvPr/>
        </p:nvSpPr>
        <p:spPr>
          <a:xfrm>
            <a:off x="6592457" y="1836077"/>
            <a:ext cx="5148000" cy="181728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Removal of provisions related to GLDPM:</a:t>
            </a:r>
          </a:p>
          <a:p>
            <a:pPr marL="285750" marR="0" lvl="0" indent="-28575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A3A3F"/>
                </a:solidFill>
                <a:effectLst/>
                <a:uLnTx/>
                <a:uFillTx/>
                <a:latin typeface="Calibri" panose="020F0502020204030204" pitchFamily="34" charset="0"/>
                <a:ea typeface="+mn-ea"/>
                <a:cs typeface="Calibri" panose="020F0502020204030204" pitchFamily="34" charset="0"/>
              </a:rPr>
              <a:t>ACER recommends to integrate Article 16 of the current CACM Regulation into Title 2 in the SO Regulation by expanding these provisions to include also the data required for the creation of individual and common grid models for capacity calculation. </a:t>
            </a:r>
          </a:p>
        </p:txBody>
      </p:sp>
      <p:sp>
        <p:nvSpPr>
          <p:cNvPr id="17" name="Isosceles Triangle 16">
            <a:extLst>
              <a:ext uri="{FF2B5EF4-FFF2-40B4-BE49-F238E27FC236}">
                <a16:creationId xmlns:a16="http://schemas.microsoft.com/office/drawing/2014/main" id="{3C2DB12F-A3BD-45CA-88EE-2C4C3F30A6D0}"/>
              </a:ext>
            </a:extLst>
          </p:cNvPr>
          <p:cNvSpPr/>
          <p:nvPr/>
        </p:nvSpPr>
        <p:spPr>
          <a:xfrm rot="5400000">
            <a:off x="5178207" y="2330339"/>
            <a:ext cx="2051612" cy="50405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rebuchet MS"/>
              <a:ea typeface="+mn-ea"/>
              <a:cs typeface="+mn-cs"/>
            </a:endParaRPr>
          </a:p>
        </p:txBody>
      </p:sp>
    </p:spTree>
    <p:extLst>
      <p:ext uri="{BB962C8B-B14F-4D97-AF65-F5344CB8AC3E}">
        <p14:creationId xmlns:p14="http://schemas.microsoft.com/office/powerpoint/2010/main" val="1291177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9661513-45DF-416C-903A-328AA1BF0841}"/>
              </a:ext>
            </a:extLst>
          </p:cNvPr>
          <p:cNvSpPr txBox="1">
            <a:spLocks/>
          </p:cNvSpPr>
          <p:nvPr>
            <p:custDataLst>
              <p:tags r:id="rId1"/>
            </p:custDataLst>
          </p:nvPr>
        </p:nvSpPr>
        <p:spPr>
          <a:xfrm>
            <a:off x="392217" y="286657"/>
            <a:ext cx="11406965" cy="7660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1" i="0" u="none" strike="noStrike" kern="1200" cap="none" spc="0" normalizeH="0" baseline="0" noProof="0" dirty="0">
                <a:ln>
                  <a:noFill/>
                </a:ln>
                <a:solidFill>
                  <a:srgbClr val="0F218B"/>
                </a:solidFill>
                <a:effectLst/>
                <a:uLnTx/>
                <a:uFillTx/>
                <a:latin typeface="Trebuchet MS"/>
                <a:ea typeface="+mj-ea"/>
                <a:cs typeface="+mj-cs"/>
              </a:rPr>
              <a:t>Proposed changes to System Operation Guideline (SO GL) –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1" i="0" u="none" strike="noStrike" kern="1200" cap="none" spc="0" normalizeH="0" baseline="0" noProof="0" dirty="0">
                <a:ln>
                  <a:noFill/>
                </a:ln>
                <a:solidFill>
                  <a:srgbClr val="0F218B"/>
                </a:solidFill>
                <a:effectLst/>
                <a:uLnTx/>
                <a:uFillTx/>
                <a:latin typeface="Trebuchet MS"/>
                <a:ea typeface="+mj-ea"/>
                <a:cs typeface="+mj-cs"/>
              </a:rPr>
              <a:t>StG OF to take care of</a:t>
            </a:r>
            <a:endParaRPr kumimoji="0" lang="en-150" sz="3000" b="1" i="0" u="none" strike="noStrike" kern="1200" cap="none" spc="0" normalizeH="0" baseline="0" noProof="0" dirty="0">
              <a:ln>
                <a:noFill/>
              </a:ln>
              <a:solidFill>
                <a:srgbClr val="0F218B"/>
              </a:solidFill>
              <a:effectLst/>
              <a:uLnTx/>
              <a:uFillTx/>
              <a:latin typeface="Trebuchet MS"/>
              <a:ea typeface="+mj-ea"/>
              <a:cs typeface="+mj-cs"/>
            </a:endParaRPr>
          </a:p>
        </p:txBody>
      </p:sp>
      <p:sp>
        <p:nvSpPr>
          <p:cNvPr id="9" name="Rechteck 1">
            <a:extLst>
              <a:ext uri="{FF2B5EF4-FFF2-40B4-BE49-F238E27FC236}">
                <a16:creationId xmlns:a16="http://schemas.microsoft.com/office/drawing/2014/main" id="{42802B2C-BA48-4162-A908-43003306F740}"/>
              </a:ext>
            </a:extLst>
          </p:cNvPr>
          <p:cNvSpPr/>
          <p:nvPr/>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FB29A"/>
              </a:solidFill>
              <a:effectLst/>
              <a:uLnTx/>
              <a:uFillTx/>
              <a:latin typeface="Trebuchet MS"/>
              <a:ea typeface="+mn-ea"/>
              <a:cs typeface="+mn-cs"/>
            </a:endParaRPr>
          </a:p>
        </p:txBody>
      </p:sp>
      <p:pic>
        <p:nvPicPr>
          <p:cNvPr id="29" name="Grafik 4">
            <a:extLst>
              <a:ext uri="{FF2B5EF4-FFF2-40B4-BE49-F238E27FC236}">
                <a16:creationId xmlns:a16="http://schemas.microsoft.com/office/drawing/2014/main" id="{61F2C025-C99A-4726-B495-EF6F78FC95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97512" y="5733256"/>
            <a:ext cx="2027401" cy="766079"/>
          </a:xfrm>
          <a:prstGeom prst="rect">
            <a:avLst/>
          </a:prstGeom>
        </p:spPr>
      </p:pic>
      <p:graphicFrame>
        <p:nvGraphicFramePr>
          <p:cNvPr id="7" name="Table 6">
            <a:extLst>
              <a:ext uri="{FF2B5EF4-FFF2-40B4-BE49-F238E27FC236}">
                <a16:creationId xmlns:a16="http://schemas.microsoft.com/office/drawing/2014/main" id="{0A067E09-A8D6-4080-BE6E-1C4433205FB9}"/>
              </a:ext>
            </a:extLst>
          </p:cNvPr>
          <p:cNvGraphicFramePr>
            <a:graphicFrameLocks noGrp="1"/>
          </p:cNvGraphicFramePr>
          <p:nvPr/>
        </p:nvGraphicFramePr>
        <p:xfrm>
          <a:off x="392217" y="1408090"/>
          <a:ext cx="11406965" cy="5437573"/>
        </p:xfrm>
        <a:graphic>
          <a:graphicData uri="http://schemas.openxmlformats.org/drawingml/2006/table">
            <a:tbl>
              <a:tblPr>
                <a:tableStyleId>{0E3FDE45-AF77-4B5C-9715-49D594BDF05E}</a:tableStyleId>
              </a:tblPr>
              <a:tblGrid>
                <a:gridCol w="618437">
                  <a:extLst>
                    <a:ext uri="{9D8B030D-6E8A-4147-A177-3AD203B41FA5}">
                      <a16:colId xmlns:a16="http://schemas.microsoft.com/office/drawing/2014/main" val="1907125871"/>
                    </a:ext>
                  </a:extLst>
                </a:gridCol>
                <a:gridCol w="2671010">
                  <a:extLst>
                    <a:ext uri="{9D8B030D-6E8A-4147-A177-3AD203B41FA5}">
                      <a16:colId xmlns:a16="http://schemas.microsoft.com/office/drawing/2014/main" val="3967713589"/>
                    </a:ext>
                  </a:extLst>
                </a:gridCol>
                <a:gridCol w="8117518">
                  <a:extLst>
                    <a:ext uri="{9D8B030D-6E8A-4147-A177-3AD203B41FA5}">
                      <a16:colId xmlns:a16="http://schemas.microsoft.com/office/drawing/2014/main" val="799849915"/>
                    </a:ext>
                  </a:extLst>
                </a:gridCol>
              </a:tblGrid>
              <a:tr h="408373">
                <a:tc>
                  <a:txBody>
                    <a:bodyPr/>
                    <a:lstStyle/>
                    <a:p>
                      <a:pPr algn="ctr"/>
                      <a:endParaRPr lang="en-GB" sz="2000" b="1" dirty="0"/>
                    </a:p>
                  </a:txBody>
                  <a:tcPr anchor="ct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sz="2000" b="1" dirty="0">
                          <a:solidFill>
                            <a:schemeClr val="accent2"/>
                          </a:solidFill>
                        </a:rPr>
                        <a:t>Amendment number</a:t>
                      </a:r>
                      <a:endParaRPr lang="en-GB" sz="2000" b="1" dirty="0">
                        <a:solidFill>
                          <a:schemeClr val="accent2"/>
                        </a:solidFill>
                      </a:endParaRPr>
                    </a:p>
                  </a:txBody>
                  <a:tcPr anchor="ct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sz="2000" b="1" dirty="0">
                          <a:solidFill>
                            <a:schemeClr val="accent2"/>
                          </a:solidFill>
                        </a:rPr>
                        <a:t>Amendment proposal</a:t>
                      </a:r>
                      <a:endParaRPr lang="en-GB" sz="2000" b="1" dirty="0">
                        <a:solidFill>
                          <a:schemeClr val="accent2"/>
                        </a:solidFill>
                      </a:endParaRPr>
                    </a:p>
                  </a:txBody>
                  <a:tcPr anchor="ctr">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01045139"/>
                  </a:ext>
                </a:extLst>
              </a:tr>
              <a:tr h="262187">
                <a:tc>
                  <a:txBody>
                    <a:bodyPr/>
                    <a:lstStyle/>
                    <a:p>
                      <a:pPr algn="ctr"/>
                      <a:r>
                        <a:rPr lang="en-US" sz="1800" dirty="0"/>
                        <a:t>1</a:t>
                      </a:r>
                      <a:endParaRPr lang="en-GB" sz="1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GB" sz="1800" dirty="0"/>
                        <a:t>Amendment 1 – SO GL Art. 40(10), Organisation, roles, responsibilities, and quality of data exchange</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GB" sz="1800" dirty="0"/>
                        <a:t>Adding the following wording to the provision 10 of the Article 40: “</a:t>
                      </a:r>
                      <a:r>
                        <a:rPr lang="en-GB" sz="1800"/>
                        <a:t>and other </a:t>
                      </a:r>
                      <a:r>
                        <a:rPr lang="en-GB" sz="1800" dirty="0"/>
                        <a:t>DSOs as applicable” in order to include also DSOs that do not have a connection point with transmission network. </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70818646"/>
                  </a:ext>
                </a:extLst>
              </a:tr>
              <a:tr h="408373">
                <a:tc>
                  <a:txBody>
                    <a:bodyPr/>
                    <a:lstStyle/>
                    <a:p>
                      <a:pPr algn="ctr"/>
                      <a:r>
                        <a:rPr lang="en-US" sz="1800" dirty="0"/>
                        <a:t>2</a:t>
                      </a:r>
                      <a:endParaRPr lang="en-GB" sz="1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GB" sz="1800" dirty="0"/>
                        <a:t>Amendment 2 – SO GL Art. 43, Structural data exchange</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GB" sz="1800" dirty="0"/>
                        <a:t>Including a new point in article 43.3 for the provision of operational monitoring limits for relevant grid elements. Also, including in Art. 43(5) the provision of the total aggregated generating capacity of the type A power generating modules per connection point, not only per primary energy source.</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08363668"/>
                  </a:ext>
                </a:extLst>
              </a:tr>
              <a:tr h="408373">
                <a:tc>
                  <a:txBody>
                    <a:bodyPr/>
                    <a:lstStyle/>
                    <a:p>
                      <a:pPr algn="ctr"/>
                      <a:r>
                        <a:rPr lang="en-US" sz="1800" dirty="0"/>
                        <a:t>3</a:t>
                      </a:r>
                      <a:endParaRPr lang="en-GB" sz="1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GB" sz="1800" dirty="0"/>
                        <a:t>Amendment 3 – SO GL Art. 44, Real-time data exchange</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GB" sz="1800" dirty="0"/>
                        <a:t>Include in Art. 44(e) the provision of control settings of regulating equipment where relevant.</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80406351"/>
                  </a:ext>
                </a:extLst>
              </a:tr>
              <a:tr h="408373">
                <a:tc>
                  <a:txBody>
                    <a:bodyPr/>
                    <a:lstStyle/>
                    <a:p>
                      <a:pPr algn="ctr"/>
                      <a:r>
                        <a:rPr lang="en-US" sz="1800" dirty="0"/>
                        <a:t>4</a:t>
                      </a:r>
                      <a:endParaRPr lang="en-GB" sz="1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GB" sz="1800" dirty="0"/>
                        <a:t>Amendment 4 – SO GL Art. 47, Real-time data exchange</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GB" sz="1800" dirty="0"/>
                        <a:t>Include in Art. 47 a new point 1(d) in order to cover the provision of the type of control mode of power generating modules.</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33243373"/>
                  </a:ext>
                </a:extLst>
              </a:tr>
            </a:tbl>
          </a:graphicData>
        </a:graphic>
      </p:graphicFrame>
      <p:grpSp>
        <p:nvGrpSpPr>
          <p:cNvPr id="17" name="Group 16">
            <a:extLst>
              <a:ext uri="{FF2B5EF4-FFF2-40B4-BE49-F238E27FC236}">
                <a16:creationId xmlns:a16="http://schemas.microsoft.com/office/drawing/2014/main" id="{937A803A-CAB9-4A83-86B1-0F17ACE2080A}"/>
              </a:ext>
            </a:extLst>
          </p:cNvPr>
          <p:cNvGrpSpPr/>
          <p:nvPr/>
        </p:nvGrpSpPr>
        <p:grpSpPr>
          <a:xfrm>
            <a:off x="3215150" y="868070"/>
            <a:ext cx="8281450" cy="5491192"/>
            <a:chOff x="3215150" y="868070"/>
            <a:chExt cx="8281450" cy="5491192"/>
          </a:xfrm>
        </p:grpSpPr>
        <p:sp>
          <p:nvSpPr>
            <p:cNvPr id="6" name="TextBox 5">
              <a:extLst>
                <a:ext uri="{FF2B5EF4-FFF2-40B4-BE49-F238E27FC236}">
                  <a16:creationId xmlns:a16="http://schemas.microsoft.com/office/drawing/2014/main" id="{4C7929AC-CE7E-43C6-BA45-CA58AE416928}"/>
                </a:ext>
              </a:extLst>
            </p:cNvPr>
            <p:cNvSpPr txBox="1"/>
            <p:nvPr/>
          </p:nvSpPr>
          <p:spPr>
            <a:xfrm>
              <a:off x="9192344" y="868070"/>
              <a:ext cx="2304256" cy="369332"/>
            </a:xfrm>
            <a:prstGeom prst="rect">
              <a:avLst/>
            </a:prstGeom>
            <a:solidFill>
              <a:schemeClr val="accent1">
                <a:lumMod val="75000"/>
                <a:alpha val="82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srgbClr val="FFFFFF"/>
                  </a:solidFill>
                  <a:effectLst/>
                  <a:uLnTx/>
                  <a:uFillTx/>
                  <a:latin typeface="Trebuchet MS"/>
                  <a:ea typeface="+mn-ea"/>
                  <a:cs typeface="+mn-cs"/>
                </a:rPr>
                <a:t>CACM 2.0 triggered</a:t>
              </a:r>
            </a:p>
          </p:txBody>
        </p:sp>
        <p:cxnSp>
          <p:nvCxnSpPr>
            <p:cNvPr id="10" name="Straight Arrow Connector 9">
              <a:extLst>
                <a:ext uri="{FF2B5EF4-FFF2-40B4-BE49-F238E27FC236}">
                  <a16:creationId xmlns:a16="http://schemas.microsoft.com/office/drawing/2014/main" id="{7E50F1EF-B699-4412-993A-E500AEEF377D}"/>
                </a:ext>
              </a:extLst>
            </p:cNvPr>
            <p:cNvCxnSpPr>
              <a:cxnSpLocks/>
              <a:stCxn id="6" idx="2"/>
            </p:cNvCxnSpPr>
            <p:nvPr/>
          </p:nvCxnSpPr>
          <p:spPr>
            <a:xfrm flipH="1">
              <a:off x="3406438" y="1237402"/>
              <a:ext cx="6938034" cy="512186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64CFBDF-7870-40C5-9AEE-97A79CA341C1}"/>
                </a:ext>
              </a:extLst>
            </p:cNvPr>
            <p:cNvCxnSpPr>
              <a:cxnSpLocks/>
              <a:stCxn id="6" idx="2"/>
            </p:cNvCxnSpPr>
            <p:nvPr/>
          </p:nvCxnSpPr>
          <p:spPr>
            <a:xfrm flipH="1">
              <a:off x="3215150" y="1237402"/>
              <a:ext cx="7129322" cy="3127702"/>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71D711C-9040-4131-9A73-11161AD13C85}"/>
                </a:ext>
              </a:extLst>
            </p:cNvPr>
            <p:cNvCxnSpPr>
              <a:cxnSpLocks/>
              <a:stCxn id="6" idx="2"/>
            </p:cNvCxnSpPr>
            <p:nvPr/>
          </p:nvCxnSpPr>
          <p:spPr>
            <a:xfrm flipH="1">
              <a:off x="3280708" y="1237402"/>
              <a:ext cx="7063764" cy="4383196"/>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A2C4F609-17A5-4C88-8400-E2CB2AA2C164}"/>
              </a:ext>
            </a:extLst>
          </p:cNvPr>
          <p:cNvGrpSpPr/>
          <p:nvPr/>
        </p:nvGrpSpPr>
        <p:grpSpPr>
          <a:xfrm>
            <a:off x="2942799" y="872283"/>
            <a:ext cx="5241433" cy="2239890"/>
            <a:chOff x="2942799" y="872283"/>
            <a:chExt cx="5241433" cy="2239890"/>
          </a:xfrm>
        </p:grpSpPr>
        <p:sp>
          <p:nvSpPr>
            <p:cNvPr id="15" name="TextBox 14">
              <a:extLst>
                <a:ext uri="{FF2B5EF4-FFF2-40B4-BE49-F238E27FC236}">
                  <a16:creationId xmlns:a16="http://schemas.microsoft.com/office/drawing/2014/main" id="{D4E57FF9-AAAF-437D-A2C3-451CE91C5B46}"/>
                </a:ext>
              </a:extLst>
            </p:cNvPr>
            <p:cNvSpPr txBox="1"/>
            <p:nvPr/>
          </p:nvSpPr>
          <p:spPr>
            <a:xfrm>
              <a:off x="5879976" y="872283"/>
              <a:ext cx="2304256" cy="369332"/>
            </a:xfrm>
            <a:prstGeom prst="rect">
              <a:avLst/>
            </a:prstGeom>
            <a:solidFill>
              <a:schemeClr val="accent3">
                <a:lumMod val="75000"/>
                <a:alpha val="82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srgbClr val="3A3A3F"/>
                  </a:solidFill>
                  <a:effectLst/>
                  <a:uLnTx/>
                  <a:uFillTx/>
                  <a:latin typeface="Trebuchet MS"/>
                  <a:ea typeface="+mn-ea"/>
                  <a:cs typeface="+mn-cs"/>
                </a:rPr>
                <a:t>DSF triggered</a:t>
              </a:r>
            </a:p>
          </p:txBody>
        </p:sp>
        <p:cxnSp>
          <p:nvCxnSpPr>
            <p:cNvPr id="16" name="Straight Arrow Connector 15">
              <a:extLst>
                <a:ext uri="{FF2B5EF4-FFF2-40B4-BE49-F238E27FC236}">
                  <a16:creationId xmlns:a16="http://schemas.microsoft.com/office/drawing/2014/main" id="{BB105706-11C6-48EB-A950-3871D31E5A9B}"/>
                </a:ext>
              </a:extLst>
            </p:cNvPr>
            <p:cNvCxnSpPr>
              <a:cxnSpLocks/>
            </p:cNvCxnSpPr>
            <p:nvPr/>
          </p:nvCxnSpPr>
          <p:spPr>
            <a:xfrm flipH="1">
              <a:off x="2942799" y="1239965"/>
              <a:ext cx="4089305" cy="1872208"/>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3945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9661513-45DF-416C-903A-328AA1BF0841}"/>
              </a:ext>
            </a:extLst>
          </p:cNvPr>
          <p:cNvSpPr txBox="1">
            <a:spLocks/>
          </p:cNvSpPr>
          <p:nvPr>
            <p:custDataLst>
              <p:tags r:id="rId1"/>
            </p:custDataLst>
          </p:nvPr>
        </p:nvSpPr>
        <p:spPr>
          <a:xfrm>
            <a:off x="392217" y="286657"/>
            <a:ext cx="11406965" cy="7660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3000" b="1" i="0" u="none" strike="noStrike" kern="1200" cap="none" spc="0" normalizeH="0" baseline="0" noProof="0" dirty="0">
                <a:ln>
                  <a:noFill/>
                </a:ln>
                <a:solidFill>
                  <a:srgbClr val="0F218B"/>
                </a:solidFill>
                <a:effectLst/>
                <a:uLnTx/>
                <a:uFillTx/>
                <a:latin typeface="Trebuchet MS"/>
                <a:ea typeface="+mj-ea"/>
                <a:cs typeface="+mj-cs"/>
              </a:rPr>
              <a:t>Other possible SO GL amendments</a:t>
            </a:r>
            <a:endParaRPr kumimoji="0" lang="en-150" sz="3000" b="1" i="0" u="none" strike="noStrike" kern="1200" cap="none" spc="0" normalizeH="0" baseline="0" noProof="0" dirty="0">
              <a:ln>
                <a:noFill/>
              </a:ln>
              <a:solidFill>
                <a:srgbClr val="0F218B"/>
              </a:solidFill>
              <a:effectLst/>
              <a:uLnTx/>
              <a:uFillTx/>
              <a:latin typeface="Trebuchet MS"/>
              <a:ea typeface="+mj-ea"/>
              <a:cs typeface="+mj-cs"/>
            </a:endParaRPr>
          </a:p>
        </p:txBody>
      </p:sp>
      <p:sp>
        <p:nvSpPr>
          <p:cNvPr id="9" name="Rechteck 1">
            <a:extLst>
              <a:ext uri="{FF2B5EF4-FFF2-40B4-BE49-F238E27FC236}">
                <a16:creationId xmlns:a16="http://schemas.microsoft.com/office/drawing/2014/main" id="{42802B2C-BA48-4162-A908-43003306F740}"/>
              </a:ext>
            </a:extLst>
          </p:cNvPr>
          <p:cNvSpPr/>
          <p:nvPr/>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FB29A"/>
              </a:solidFill>
              <a:effectLst/>
              <a:uLnTx/>
              <a:uFillTx/>
              <a:latin typeface="Trebuchet MS"/>
              <a:ea typeface="+mn-ea"/>
              <a:cs typeface="+mn-cs"/>
            </a:endParaRPr>
          </a:p>
        </p:txBody>
      </p:sp>
      <p:pic>
        <p:nvPicPr>
          <p:cNvPr id="29" name="Grafik 4">
            <a:extLst>
              <a:ext uri="{FF2B5EF4-FFF2-40B4-BE49-F238E27FC236}">
                <a16:creationId xmlns:a16="http://schemas.microsoft.com/office/drawing/2014/main" id="{61F2C025-C99A-4726-B495-EF6F78FC95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97512" y="5733256"/>
            <a:ext cx="2027401" cy="766079"/>
          </a:xfrm>
          <a:prstGeom prst="rect">
            <a:avLst/>
          </a:prstGeom>
        </p:spPr>
      </p:pic>
      <p:sp>
        <p:nvSpPr>
          <p:cNvPr id="5" name="TextBox 4">
            <a:extLst>
              <a:ext uri="{FF2B5EF4-FFF2-40B4-BE49-F238E27FC236}">
                <a16:creationId xmlns:a16="http://schemas.microsoft.com/office/drawing/2014/main" id="{6804D44D-551C-472B-8DBA-DBD37A1911B4}"/>
              </a:ext>
            </a:extLst>
          </p:cNvPr>
          <p:cNvSpPr txBox="1"/>
          <p:nvPr/>
        </p:nvSpPr>
        <p:spPr>
          <a:xfrm>
            <a:off x="744309" y="1228397"/>
            <a:ext cx="10696841" cy="440120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A3A3F"/>
                </a:solidFill>
                <a:effectLst/>
                <a:uLnTx/>
                <a:uFillTx/>
                <a:latin typeface="Trebuchet MS"/>
                <a:ea typeface="+mn-ea"/>
                <a:cs typeface="+mn-cs"/>
              </a:rPr>
              <a:t>Identified errors (also NC 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A3A3F"/>
                </a:solidFill>
                <a:effectLst/>
                <a:uLnTx/>
                <a:uFillTx/>
                <a:latin typeface="Trebuchet MS"/>
                <a:ea typeface="+mn-ea"/>
                <a:cs typeface="+mn-cs"/>
              </a:rPr>
              <a:t>CEP impact (also NC 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A3A3F"/>
              </a:solidFill>
              <a:effectLst/>
              <a:uLnTx/>
              <a:uFillTx/>
              <a:latin typeface="Trebuchet MS"/>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A3A3F"/>
                </a:solidFill>
                <a:effectLst/>
                <a:uLnTx/>
                <a:uFillTx/>
                <a:latin typeface="Trebuchet MS"/>
                <a:ea typeface="+mn-ea"/>
                <a:cs typeface="+mn-cs"/>
              </a:rPr>
              <a:t>Pan-European SO GL methodologies (CACM 2.0 amendments):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A3A3F"/>
                </a:solidFill>
                <a:effectLst/>
                <a:uLnTx/>
                <a:uFillTx/>
                <a:latin typeface="Trebuchet MS"/>
                <a:ea typeface="+mn-ea"/>
                <a:cs typeface="+mn-cs"/>
              </a:rPr>
              <a:t>KORRR – amendments identified (presented)</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A3A3F"/>
                </a:solidFill>
                <a:effectLst/>
                <a:uLnTx/>
                <a:uFillTx/>
                <a:latin typeface="Trebuchet MS"/>
                <a:ea typeface="+mn-ea"/>
                <a:cs typeface="+mn-cs"/>
              </a:rPr>
              <a:t>CGMM – small or no amendments (tbd)</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err="1">
                <a:ln>
                  <a:noFill/>
                </a:ln>
                <a:solidFill>
                  <a:srgbClr val="3A3A3F"/>
                </a:solidFill>
                <a:effectLst/>
                <a:uLnTx/>
                <a:uFillTx/>
                <a:latin typeface="Trebuchet MS"/>
                <a:ea typeface="+mn-ea"/>
                <a:cs typeface="+mn-cs"/>
              </a:rPr>
              <a:t>CSAm</a:t>
            </a:r>
            <a:r>
              <a:rPr kumimoji="0" lang="en-GB" sz="2000" b="0" i="0" u="none" strike="noStrike" kern="1200" cap="none" spc="0" normalizeH="0" baseline="0" noProof="0" dirty="0">
                <a:ln>
                  <a:noFill/>
                </a:ln>
                <a:solidFill>
                  <a:srgbClr val="3A3A3F"/>
                </a:solidFill>
                <a:effectLst/>
                <a:uLnTx/>
                <a:uFillTx/>
                <a:latin typeface="Trebuchet MS"/>
                <a:ea typeface="+mn-ea"/>
                <a:cs typeface="+mn-cs"/>
              </a:rPr>
              <a:t> – possibly no amendments (tbd)</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A3A3F"/>
                </a:solidFill>
                <a:effectLst/>
                <a:uLnTx/>
                <a:uFillTx/>
                <a:latin typeface="Trebuchet MS"/>
                <a:ea typeface="+mn-ea"/>
                <a:cs typeface="+mn-cs"/>
              </a:rPr>
              <a:t>Asset relevance for outage coordination methodology – possibly no amendments (tbd)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3A3A3F"/>
              </a:solidFill>
              <a:effectLst/>
              <a:uLnTx/>
              <a:uFillTx/>
              <a:latin typeface="Trebuchet MS"/>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A3A3F"/>
                </a:solidFill>
                <a:effectLst/>
                <a:uLnTx/>
                <a:uFillTx/>
                <a:latin typeface="Trebuchet MS"/>
                <a:ea typeface="+mn-ea"/>
                <a:cs typeface="+mn-cs"/>
              </a:rPr>
              <a:t>Interdependence with other GLs/NCs (CACM, CNC, etc.) should be carefully considered to ensure consistency and to avoid any regulatory gaps before amendments consolidation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3A3A3F"/>
              </a:solidFill>
              <a:effectLst/>
              <a:uLnTx/>
              <a:uFillTx/>
              <a:latin typeface="Trebuchet MS"/>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A3A3F"/>
                </a:solidFill>
                <a:effectLst/>
                <a:uLnTx/>
                <a:uFillTx/>
                <a:latin typeface="Trebuchet MS"/>
                <a:ea typeface="+mn-ea"/>
                <a:cs typeface="+mn-cs"/>
              </a:rPr>
              <a:t>Amendment process for methodologies can be triggered by TSOs but for NC/GL it should be triggered/aligned with ACER &amp; the EC</a:t>
            </a:r>
          </a:p>
        </p:txBody>
      </p:sp>
    </p:spTree>
    <p:extLst>
      <p:ext uri="{BB962C8B-B14F-4D97-AF65-F5344CB8AC3E}">
        <p14:creationId xmlns:p14="http://schemas.microsoft.com/office/powerpoint/2010/main" val="25539003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4F93-7921-454A-83D4-01A5FF565C30}"/>
              </a:ext>
            </a:extLst>
          </p:cNvPr>
          <p:cNvSpPr>
            <a:spLocks noGrp="1"/>
          </p:cNvSpPr>
          <p:nvPr>
            <p:ph type="title"/>
          </p:nvPr>
        </p:nvSpPr>
        <p:spPr/>
        <p:txBody>
          <a:bodyPr/>
          <a:lstStyle/>
          <a:p>
            <a:r>
              <a:rPr lang="en-GB" dirty="0"/>
              <a:t>Other issues observed</a:t>
            </a:r>
          </a:p>
        </p:txBody>
      </p:sp>
    </p:spTree>
    <p:extLst>
      <p:ext uri="{BB962C8B-B14F-4D97-AF65-F5344CB8AC3E}">
        <p14:creationId xmlns:p14="http://schemas.microsoft.com/office/powerpoint/2010/main" val="23754381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9661513-45DF-416C-903A-328AA1BF0841}"/>
              </a:ext>
            </a:extLst>
          </p:cNvPr>
          <p:cNvSpPr txBox="1">
            <a:spLocks/>
          </p:cNvSpPr>
          <p:nvPr>
            <p:custDataLst>
              <p:tags r:id="rId1"/>
            </p:custDataLst>
          </p:nvPr>
        </p:nvSpPr>
        <p:spPr>
          <a:xfrm>
            <a:off x="392217" y="286657"/>
            <a:ext cx="11406965" cy="7660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1" i="0" u="none" strike="noStrike" kern="1200" cap="none" spc="0" normalizeH="0" baseline="0" noProof="0" dirty="0">
                <a:ln>
                  <a:noFill/>
                </a:ln>
                <a:solidFill>
                  <a:srgbClr val="0F218B"/>
                </a:solidFill>
                <a:effectLst/>
                <a:uLnTx/>
                <a:uFillTx/>
                <a:latin typeface="Trebuchet MS"/>
                <a:ea typeface="+mj-ea"/>
                <a:cs typeface="+mj-cs"/>
              </a:rPr>
              <a:t>Other issues to be addressed differently (e.g., at national level)</a:t>
            </a:r>
            <a:endParaRPr kumimoji="0" lang="en-150" sz="3000" b="1" i="0" u="none" strike="noStrike" kern="1200" cap="none" spc="0" normalizeH="0" baseline="0" noProof="0" dirty="0">
              <a:ln>
                <a:noFill/>
              </a:ln>
              <a:solidFill>
                <a:srgbClr val="0F218B"/>
              </a:solidFill>
              <a:effectLst/>
              <a:uLnTx/>
              <a:uFillTx/>
              <a:latin typeface="Trebuchet MS"/>
              <a:ea typeface="+mj-ea"/>
              <a:cs typeface="+mj-cs"/>
            </a:endParaRPr>
          </a:p>
        </p:txBody>
      </p:sp>
      <p:sp>
        <p:nvSpPr>
          <p:cNvPr id="9" name="Rechteck 1">
            <a:extLst>
              <a:ext uri="{FF2B5EF4-FFF2-40B4-BE49-F238E27FC236}">
                <a16:creationId xmlns:a16="http://schemas.microsoft.com/office/drawing/2014/main" id="{42802B2C-BA48-4162-A908-43003306F740}"/>
              </a:ext>
            </a:extLst>
          </p:cNvPr>
          <p:cNvSpPr/>
          <p:nvPr/>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FB29A"/>
              </a:solidFill>
              <a:effectLst/>
              <a:uLnTx/>
              <a:uFillTx/>
              <a:latin typeface="Trebuchet MS"/>
              <a:ea typeface="+mn-ea"/>
              <a:cs typeface="+mn-cs"/>
            </a:endParaRPr>
          </a:p>
        </p:txBody>
      </p:sp>
      <p:pic>
        <p:nvPicPr>
          <p:cNvPr id="29" name="Grafik 4">
            <a:extLst>
              <a:ext uri="{FF2B5EF4-FFF2-40B4-BE49-F238E27FC236}">
                <a16:creationId xmlns:a16="http://schemas.microsoft.com/office/drawing/2014/main" id="{61F2C025-C99A-4726-B495-EF6F78FC95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97512" y="5733256"/>
            <a:ext cx="2027401" cy="766079"/>
          </a:xfrm>
          <a:prstGeom prst="rect">
            <a:avLst/>
          </a:prstGeom>
        </p:spPr>
      </p:pic>
      <p:graphicFrame>
        <p:nvGraphicFramePr>
          <p:cNvPr id="7" name="Table 6">
            <a:extLst>
              <a:ext uri="{FF2B5EF4-FFF2-40B4-BE49-F238E27FC236}">
                <a16:creationId xmlns:a16="http://schemas.microsoft.com/office/drawing/2014/main" id="{0A067E09-A8D6-4080-BE6E-1C4433205FB9}"/>
              </a:ext>
            </a:extLst>
          </p:cNvPr>
          <p:cNvGraphicFramePr>
            <a:graphicFrameLocks noGrp="1"/>
          </p:cNvGraphicFramePr>
          <p:nvPr/>
        </p:nvGraphicFramePr>
        <p:xfrm>
          <a:off x="392214" y="1642969"/>
          <a:ext cx="11406965" cy="3608773"/>
        </p:xfrm>
        <a:graphic>
          <a:graphicData uri="http://schemas.openxmlformats.org/drawingml/2006/table">
            <a:tbl>
              <a:tblPr>
                <a:tableStyleId>{0E3FDE45-AF77-4B5C-9715-49D594BDF05E}</a:tableStyleId>
              </a:tblPr>
              <a:tblGrid>
                <a:gridCol w="618437">
                  <a:extLst>
                    <a:ext uri="{9D8B030D-6E8A-4147-A177-3AD203B41FA5}">
                      <a16:colId xmlns:a16="http://schemas.microsoft.com/office/drawing/2014/main" val="1907125871"/>
                    </a:ext>
                  </a:extLst>
                </a:gridCol>
                <a:gridCol w="4547935">
                  <a:extLst>
                    <a:ext uri="{9D8B030D-6E8A-4147-A177-3AD203B41FA5}">
                      <a16:colId xmlns:a16="http://schemas.microsoft.com/office/drawing/2014/main" val="3967713589"/>
                    </a:ext>
                  </a:extLst>
                </a:gridCol>
                <a:gridCol w="6240593">
                  <a:extLst>
                    <a:ext uri="{9D8B030D-6E8A-4147-A177-3AD203B41FA5}">
                      <a16:colId xmlns:a16="http://schemas.microsoft.com/office/drawing/2014/main" val="799849915"/>
                    </a:ext>
                  </a:extLst>
                </a:gridCol>
              </a:tblGrid>
              <a:tr h="408373">
                <a:tc>
                  <a:txBody>
                    <a:bodyPr/>
                    <a:lstStyle/>
                    <a:p>
                      <a:pPr algn="ctr"/>
                      <a:endParaRPr lang="en-GB" sz="2000" b="1" dirty="0"/>
                    </a:p>
                  </a:txBody>
                  <a:tcPr anchor="ct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sz="2000" b="1" dirty="0">
                          <a:solidFill>
                            <a:schemeClr val="accent2"/>
                          </a:solidFill>
                        </a:rPr>
                        <a:t>Identified issue</a:t>
                      </a:r>
                      <a:endParaRPr lang="en-GB" sz="2000" b="1" dirty="0">
                        <a:solidFill>
                          <a:schemeClr val="accent2"/>
                        </a:solidFill>
                      </a:endParaRPr>
                    </a:p>
                  </a:txBody>
                  <a:tcPr anchor="ct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sz="2000" b="1" dirty="0">
                          <a:solidFill>
                            <a:schemeClr val="accent2"/>
                          </a:solidFill>
                        </a:rPr>
                        <a:t>Issue</a:t>
                      </a:r>
                      <a:endParaRPr lang="en-GB" sz="2000" b="1" dirty="0">
                        <a:solidFill>
                          <a:schemeClr val="accent2"/>
                        </a:solidFill>
                      </a:endParaRPr>
                    </a:p>
                  </a:txBody>
                  <a:tcPr anchor="ctr">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01045139"/>
                  </a:ext>
                </a:extLst>
              </a:tr>
              <a:tr h="262187">
                <a:tc>
                  <a:txBody>
                    <a:bodyPr/>
                    <a:lstStyle/>
                    <a:p>
                      <a:pPr algn="ctr"/>
                      <a:r>
                        <a:rPr lang="en-US" sz="1800" dirty="0"/>
                        <a:t>1</a:t>
                      </a:r>
                      <a:endParaRPr lang="en-GB" sz="1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GB" sz="1800" dirty="0"/>
                        <a:t>EU framework to entitle right for TSOs/DSOs to ask for additional data as needed</a:t>
                      </a:r>
                    </a:p>
                    <a:p>
                      <a:endParaRPr lang="en-GB" sz="1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GB" sz="1800" dirty="0"/>
                        <a:t>DSOs and TSOs may have demonstrated and justified needs for additional requirements to SO GL data exchange framework (e.g., to type A units not engaged as ancillary service providers by means of aggregation), it is the TF understanding that Member States (MS) are entitled to specify additional requirements as national requirements. This is based on the subsidiarity principle that applies in the Union.</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70818646"/>
                  </a:ext>
                </a:extLst>
              </a:tr>
              <a:tr h="408373">
                <a:tc>
                  <a:txBody>
                    <a:bodyPr/>
                    <a:lstStyle/>
                    <a:p>
                      <a:pPr algn="ctr"/>
                      <a:r>
                        <a:rPr lang="en-US" sz="1800" dirty="0"/>
                        <a:t>2</a:t>
                      </a:r>
                      <a:endParaRPr lang="en-GB" sz="1800" dirty="0"/>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GB" sz="1800" dirty="0"/>
                        <a:t>ENTSO-E to engage with standardisation bodies and stakeholders for promoting joint work on relevant standards </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GB" sz="1800" dirty="0"/>
                        <a:t>Initiate discussions </a:t>
                      </a:r>
                      <a:r>
                        <a:rPr lang="en-GB" sz="1800"/>
                        <a:t>within ENTSO-E </a:t>
                      </a:r>
                      <a:r>
                        <a:rPr lang="en-GB" sz="1800" dirty="0"/>
                        <a:t>to engage with standardisation bodies and stakeholders in joint work on relevant standards</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08363668"/>
                  </a:ext>
                </a:extLst>
              </a:tr>
            </a:tbl>
          </a:graphicData>
        </a:graphic>
      </p:graphicFrame>
    </p:spTree>
    <p:extLst>
      <p:ext uri="{BB962C8B-B14F-4D97-AF65-F5344CB8AC3E}">
        <p14:creationId xmlns:p14="http://schemas.microsoft.com/office/powerpoint/2010/main" val="1592245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B384A-CFB9-264F-8721-6D9408529754}"/>
              </a:ext>
            </a:extLst>
          </p:cNvPr>
          <p:cNvSpPr>
            <a:spLocks noGrp="1"/>
          </p:cNvSpPr>
          <p:nvPr>
            <p:ph type="title"/>
          </p:nvPr>
        </p:nvSpPr>
        <p:spPr>
          <a:xfrm>
            <a:off x="287106" y="2748516"/>
            <a:ext cx="11617788" cy="1314009"/>
          </a:xfrm>
        </p:spPr>
        <p:txBody>
          <a:bodyPr/>
          <a:lstStyle/>
          <a:p>
            <a:r>
              <a:rPr lang="en-GB" sz="4400" dirty="0"/>
              <a:t>10. Update on </a:t>
            </a:r>
            <a:r>
              <a:rPr lang="en-GB" sz="4400" dirty="0" err="1"/>
              <a:t>Tmin</a:t>
            </a:r>
            <a:r>
              <a:rPr lang="en-GB" sz="4400" dirty="0"/>
              <a:t> FCR LER</a:t>
            </a:r>
          </a:p>
        </p:txBody>
      </p:sp>
      <p:sp>
        <p:nvSpPr>
          <p:cNvPr id="3" name="Text Placeholder 2">
            <a:extLst>
              <a:ext uri="{FF2B5EF4-FFF2-40B4-BE49-F238E27FC236}">
                <a16:creationId xmlns:a16="http://schemas.microsoft.com/office/drawing/2014/main" id="{21B60B0B-8DF0-E843-924C-19DE2E5268A4}"/>
              </a:ext>
            </a:extLst>
          </p:cNvPr>
          <p:cNvSpPr>
            <a:spLocks noGrp="1"/>
          </p:cNvSpPr>
          <p:nvPr>
            <p:ph type="body" sz="quarter" idx="4294967295"/>
          </p:nvPr>
        </p:nvSpPr>
        <p:spPr>
          <a:xfrm>
            <a:off x="574675" y="4109484"/>
            <a:ext cx="11617325" cy="1955755"/>
          </a:xfrm>
        </p:spPr>
        <p:txBody>
          <a:bodyPr>
            <a:normAutofit/>
          </a:bodyPr>
          <a:lstStyle/>
          <a:p>
            <a:endParaRPr lang="en-US" dirty="0">
              <a:solidFill>
                <a:schemeClr val="accent2"/>
              </a:solidFill>
            </a:endParaRPr>
          </a:p>
          <a:p>
            <a:r>
              <a:rPr lang="en-US" dirty="0">
                <a:solidFill>
                  <a:schemeClr val="accent2"/>
                </a:solidFill>
              </a:rPr>
              <a:t>ENTSO-E, Luca Ortolano</a:t>
            </a:r>
          </a:p>
          <a:p>
            <a:endParaRPr lang="en-GB" dirty="0">
              <a:solidFill>
                <a:schemeClr val="accent2"/>
              </a:solidFill>
            </a:endParaRPr>
          </a:p>
        </p:txBody>
      </p:sp>
    </p:spTree>
    <p:extLst>
      <p:ext uri="{BB962C8B-B14F-4D97-AF65-F5344CB8AC3E}">
        <p14:creationId xmlns:p14="http://schemas.microsoft.com/office/powerpoint/2010/main" val="19866744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Ongoing and future activities</a:t>
            </a:r>
            <a:endParaRPr lang="nl-BE" dirty="0"/>
          </a:p>
        </p:txBody>
      </p:sp>
      <p:sp>
        <p:nvSpPr>
          <p:cNvPr id="3" name="Content Placeholder 2"/>
          <p:cNvSpPr>
            <a:spLocks noGrp="1"/>
          </p:cNvSpPr>
          <p:nvPr>
            <p:ph idx="1"/>
          </p:nvPr>
        </p:nvSpPr>
        <p:spPr>
          <a:xfrm>
            <a:off x="269999" y="1386000"/>
            <a:ext cx="11164527" cy="5053200"/>
          </a:xfrm>
        </p:spPr>
        <p:txBody>
          <a:bodyPr/>
          <a:lstStyle/>
          <a:p>
            <a:r>
              <a:rPr lang="en-US" sz="2000" b="0" dirty="0">
                <a:latin typeface="Calibri" panose="020F0502020204030204" pitchFamily="34" charset="0"/>
                <a:cs typeface="Calibri" panose="020F0502020204030204" pitchFamily="34" charset="0"/>
              </a:rPr>
              <a:t>Identification and analyses of the long-lasting frequency deviation events:</a:t>
            </a:r>
          </a:p>
          <a:p>
            <a:pPr marL="342900" indent="-342900">
              <a:buFont typeface="Arial" panose="020B0604020202020204" pitchFamily="34" charset="0"/>
              <a:buChar char="•"/>
            </a:pPr>
            <a:r>
              <a:rPr lang="en-US" sz="2000" b="0" dirty="0">
                <a:latin typeface="Calibri" panose="020F0502020204030204" pitchFamily="34" charset="0"/>
                <a:cs typeface="Calibri" panose="020F0502020204030204" pitchFamily="34" charset="0"/>
              </a:rPr>
              <a:t>CE frequency deviation in 2017-2021 interval are scanned to identify the most challenging LLs.</a:t>
            </a:r>
          </a:p>
          <a:p>
            <a:pPr marL="342900" indent="-342900">
              <a:buFont typeface="Arial" panose="020B0604020202020204" pitchFamily="34" charset="0"/>
              <a:buChar char="•"/>
            </a:pPr>
            <a:r>
              <a:rPr lang="en-US" sz="2000" b="0" dirty="0">
                <a:latin typeface="Calibri" panose="020F0502020204030204" pitchFamily="34" charset="0"/>
                <a:cs typeface="Calibri" panose="020F0502020204030204" pitchFamily="34" charset="0"/>
              </a:rPr>
              <a:t>The identified events are investigated in order to understand their root causes </a:t>
            </a:r>
          </a:p>
          <a:p>
            <a:pPr marL="342900" indent="-342900">
              <a:buFont typeface="Arial" panose="020B0604020202020204" pitchFamily="34" charset="0"/>
              <a:buChar char="•"/>
            </a:pPr>
            <a:r>
              <a:rPr lang="en-US" sz="2000" b="0" dirty="0">
                <a:latin typeface="Calibri" panose="020F0502020204030204" pitchFamily="34" charset="0"/>
                <a:cs typeface="Calibri" panose="020F0502020204030204" pitchFamily="34" charset="0"/>
              </a:rPr>
              <a:t>Only the most impacting LL deviations are considered</a:t>
            </a:r>
          </a:p>
          <a:p>
            <a:endParaRPr lang="en-US" sz="2000" b="0" dirty="0">
              <a:latin typeface="Calibri" panose="020F0502020204030204" pitchFamily="34" charset="0"/>
              <a:cs typeface="Calibri" panose="020F0502020204030204" pitchFamily="34" charset="0"/>
            </a:endParaRPr>
          </a:p>
          <a:p>
            <a:endParaRPr lang="en-US" sz="2000" b="0" dirty="0">
              <a:latin typeface="Calibri" panose="020F0502020204030204" pitchFamily="34" charset="0"/>
              <a:cs typeface="Calibri" panose="020F0502020204030204" pitchFamily="34" charset="0"/>
            </a:endParaRPr>
          </a:p>
          <a:p>
            <a:r>
              <a:rPr lang="en-US" sz="2000" b="0" dirty="0">
                <a:latin typeface="Calibri" panose="020F0502020204030204" pitchFamily="34" charset="0"/>
                <a:cs typeface="Calibri" panose="020F0502020204030204" pitchFamily="34" charset="0"/>
              </a:rPr>
              <a:t>Assessment of the potential impact of such events on the system, considering the presence of LER </a:t>
            </a:r>
          </a:p>
        </p:txBody>
      </p:sp>
      <p:pic>
        <p:nvPicPr>
          <p:cNvPr id="5" name="Immagine 4">
            <a:extLst>
              <a:ext uri="{FF2B5EF4-FFF2-40B4-BE49-F238E27FC236}">
                <a16:creationId xmlns:a16="http://schemas.microsoft.com/office/drawing/2014/main" id="{D8ACDD58-BBED-BD03-3EE4-3E97A991CC28}"/>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10015" y="2469995"/>
            <a:ext cx="457013" cy="440589"/>
          </a:xfrm>
          <a:prstGeom prst="rect">
            <a:avLst/>
          </a:prstGeom>
        </p:spPr>
      </p:pic>
    </p:spTree>
    <p:extLst>
      <p:ext uri="{BB962C8B-B14F-4D97-AF65-F5344CB8AC3E}">
        <p14:creationId xmlns:p14="http://schemas.microsoft.com/office/powerpoint/2010/main" val="2737926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91041-2B5B-4299-A56D-E0504990B8AE}"/>
              </a:ext>
            </a:extLst>
          </p:cNvPr>
          <p:cNvSpPr>
            <a:spLocks noGrp="1"/>
          </p:cNvSpPr>
          <p:nvPr>
            <p:ph type="title"/>
          </p:nvPr>
        </p:nvSpPr>
        <p:spPr/>
        <p:txBody>
          <a:bodyPr/>
          <a:lstStyle/>
          <a:p>
            <a:r>
              <a:rPr lang="en-US" dirty="0"/>
              <a:t>1 Review of actions SO ESC</a:t>
            </a:r>
          </a:p>
        </p:txBody>
      </p:sp>
      <p:graphicFrame>
        <p:nvGraphicFramePr>
          <p:cNvPr id="4" name="Table 3">
            <a:extLst>
              <a:ext uri="{FF2B5EF4-FFF2-40B4-BE49-F238E27FC236}">
                <a16:creationId xmlns:a16="http://schemas.microsoft.com/office/drawing/2014/main" id="{38D5D198-733A-44F1-913C-4958DC06FD51}"/>
              </a:ext>
            </a:extLst>
          </p:cNvPr>
          <p:cNvGraphicFramePr>
            <a:graphicFrameLocks noGrp="1"/>
          </p:cNvGraphicFramePr>
          <p:nvPr>
            <p:extLst>
              <p:ext uri="{D42A27DB-BD31-4B8C-83A1-F6EECF244321}">
                <p14:modId xmlns:p14="http://schemas.microsoft.com/office/powerpoint/2010/main" val="3772543190"/>
              </p:ext>
            </p:extLst>
          </p:nvPr>
        </p:nvGraphicFramePr>
        <p:xfrm>
          <a:off x="382588" y="1110059"/>
          <a:ext cx="11397672" cy="3434080"/>
        </p:xfrm>
        <a:graphic>
          <a:graphicData uri="http://schemas.openxmlformats.org/drawingml/2006/table">
            <a:tbl>
              <a:tblPr firstRow="1" bandRow="1">
                <a:tableStyleId>{93296810-A885-4BE3-A3E7-6D5BEEA58F35}</a:tableStyleId>
              </a:tblPr>
              <a:tblGrid>
                <a:gridCol w="6343361">
                  <a:extLst>
                    <a:ext uri="{9D8B030D-6E8A-4147-A177-3AD203B41FA5}">
                      <a16:colId xmlns:a16="http://schemas.microsoft.com/office/drawing/2014/main" val="4049329716"/>
                    </a:ext>
                  </a:extLst>
                </a:gridCol>
                <a:gridCol w="3843424">
                  <a:extLst>
                    <a:ext uri="{9D8B030D-6E8A-4147-A177-3AD203B41FA5}">
                      <a16:colId xmlns:a16="http://schemas.microsoft.com/office/drawing/2014/main" val="4174203447"/>
                    </a:ext>
                  </a:extLst>
                </a:gridCol>
                <a:gridCol w="1210887">
                  <a:extLst>
                    <a:ext uri="{9D8B030D-6E8A-4147-A177-3AD203B41FA5}">
                      <a16:colId xmlns:a16="http://schemas.microsoft.com/office/drawing/2014/main" val="4249550725"/>
                    </a:ext>
                  </a:extLst>
                </a:gridCol>
              </a:tblGrid>
              <a:tr h="370840">
                <a:tc>
                  <a:txBody>
                    <a:bodyPr/>
                    <a:lstStyle/>
                    <a:p>
                      <a:pPr>
                        <a:buNone/>
                      </a:pPr>
                      <a:r>
                        <a:rPr lang="en-US" dirty="0"/>
                        <a:t>ACTION</a:t>
                      </a:r>
                      <a:endParaRPr lang="en-US" dirty="0">
                        <a:latin typeface="Arial" panose="020B0604020202020204" pitchFamily="34" charset="0"/>
                        <a:cs typeface="Arial" panose="020B0604020202020204" pitchFamily="34" charset="0"/>
                      </a:endParaRPr>
                    </a:p>
                  </a:txBody>
                  <a:tcPr/>
                </a:tc>
                <a:tc>
                  <a:txBody>
                    <a:bodyPr/>
                    <a:lstStyle/>
                    <a:p>
                      <a:r>
                        <a:rPr lang="en-US" dirty="0"/>
                        <a:t>ANSWER</a:t>
                      </a:r>
                      <a:endParaRPr lang="en-US" dirty="0">
                        <a:latin typeface="Arial" panose="020B0604020202020204" pitchFamily="34" charset="0"/>
                        <a:cs typeface="Arial" panose="020B0604020202020204" pitchFamily="34" charset="0"/>
                      </a:endParaRPr>
                    </a:p>
                  </a:txBody>
                  <a:tcPr/>
                </a:tc>
                <a:tc>
                  <a:txBody>
                    <a:bodyPr/>
                    <a:lstStyle/>
                    <a:p>
                      <a:r>
                        <a:rPr lang="en-US" dirty="0"/>
                        <a:t>STATUS</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30891582"/>
                  </a:ext>
                </a:extLst>
              </a:tr>
              <a:tr h="370840">
                <a:tc>
                  <a:txBody>
                    <a:bodyPr/>
                    <a:lstStyle/>
                    <a:p>
                      <a:pPr marL="0" marR="36195" lvl="0" indent="0" algn="l">
                        <a:spcBef>
                          <a:spcPts val="600"/>
                        </a:spcBef>
                        <a:spcAft>
                          <a:spcPts val="0"/>
                        </a:spcAft>
                        <a:buFont typeface="+mj-lt"/>
                        <a:buNone/>
                        <a:tabLst>
                          <a:tab pos="1260475" algn="l"/>
                        </a:tabLst>
                      </a:pPr>
                      <a:r>
                        <a:rPr lang="en-GB" sz="1400" b="1" dirty="0">
                          <a:effectLst/>
                          <a:latin typeface="+mn-lt"/>
                          <a:ea typeface="Times New Roman" panose="02020603050405020304" pitchFamily="18" charset="0"/>
                          <a:cs typeface="Arial"/>
                        </a:rPr>
                        <a:t>Deterministic Frequency Deviation: </a:t>
                      </a:r>
                    </a:p>
                    <a:p>
                      <a:pPr marL="0" marR="36195" lvl="0" indent="0" algn="l">
                        <a:spcBef>
                          <a:spcPts val="600"/>
                        </a:spcBef>
                        <a:spcAft>
                          <a:spcPts val="0"/>
                        </a:spcAft>
                        <a:buFont typeface="+mj-lt"/>
                        <a:buNone/>
                        <a:tabLst>
                          <a:tab pos="1260475" algn="l"/>
                        </a:tabLst>
                      </a:pPr>
                      <a:r>
                        <a:rPr lang="en-GB" sz="1400" dirty="0">
                          <a:effectLst/>
                          <a:latin typeface="+mn-lt"/>
                          <a:ea typeface="Times New Roman" panose="02020603050405020304" pitchFamily="18" charset="0"/>
                          <a:cs typeface="Arial"/>
                        </a:rPr>
                        <a:t>1) Could a reporting regarding the actions taken by TSOs to deal with deterministic frequency deviations (DFD) be put in place with market participants ?</a:t>
                      </a:r>
                    </a:p>
                    <a:p>
                      <a:pPr marL="0" marR="36195" lvl="0" indent="0" algn="l">
                        <a:spcBef>
                          <a:spcPts val="600"/>
                        </a:spcBef>
                        <a:spcAft>
                          <a:spcPts val="0"/>
                        </a:spcAft>
                        <a:buFont typeface="+mj-lt"/>
                        <a:buNone/>
                        <a:tabLst>
                          <a:tab pos="1260475" algn="l"/>
                        </a:tabLst>
                      </a:pPr>
                      <a:r>
                        <a:rPr lang="en-GB" sz="1400" dirty="0">
                          <a:effectLst/>
                          <a:latin typeface="+mn-lt"/>
                          <a:ea typeface="Times New Roman" panose="02020603050405020304" pitchFamily="18" charset="0"/>
                          <a:cs typeface="Arial"/>
                        </a:rPr>
                        <a:t>2) What is the status of new frequency quality criteria in SAFA as well as the implementation of mitigation measures?</a:t>
                      </a:r>
                      <a:endParaRPr lang="en-GB" sz="1400" dirty="0">
                        <a:effectLst/>
                        <a:latin typeface="Trebuchet MS"/>
                        <a:ea typeface="Times New Roman" panose="02020603050405020304" pitchFamily="18" charset="0"/>
                        <a:cs typeface="Arial"/>
                      </a:endParaRPr>
                    </a:p>
                  </a:txBody>
                  <a:tcPr marL="19050" marR="19050" marT="0" marB="0"/>
                </a:tc>
                <a:tc>
                  <a:txBody>
                    <a:bodyPr/>
                    <a:lstStyle/>
                    <a:p>
                      <a:pPr marR="36195" algn="l">
                        <a:spcBef>
                          <a:spcPts val="600"/>
                        </a:spcBef>
                        <a:spcAft>
                          <a:spcPts val="0"/>
                        </a:spcAft>
                        <a:tabLst>
                          <a:tab pos="1260475" algn="l"/>
                          <a:tab pos="457200" algn="l"/>
                        </a:tabLst>
                      </a:pPr>
                      <a:r>
                        <a:rPr lang="en-GB" sz="1400" dirty="0">
                          <a:effectLst/>
                          <a:latin typeface="+mn-lt"/>
                          <a:ea typeface="Times New Roman" panose="02020603050405020304" pitchFamily="18" charset="0"/>
                          <a:cs typeface="Arial"/>
                        </a:rPr>
                        <a:t>"ENTSO-E will share the list of DFD mitigation measures, which has been shared with SO CG in August 2021, with SO ESC; </a:t>
                      </a:r>
                      <a:r>
                        <a:rPr lang="en-GB" sz="1400" dirty="0">
                          <a:solidFill>
                            <a:srgbClr val="FF0000"/>
                          </a:solidFill>
                          <a:effectLst/>
                          <a:latin typeface="+mn-lt"/>
                          <a:ea typeface="Times New Roman" panose="02020603050405020304" pitchFamily="18" charset="0"/>
                          <a:cs typeface="Arial"/>
                        </a:rPr>
                        <a:t>Update: the slide deck was shared after the meeting.</a:t>
                      </a:r>
                    </a:p>
                    <a:p>
                      <a:pPr marR="36195" algn="l">
                        <a:spcBef>
                          <a:spcPts val="600"/>
                        </a:spcBef>
                        <a:spcAft>
                          <a:spcPts val="0"/>
                        </a:spcAft>
                        <a:tabLst>
                          <a:tab pos="1260475" algn="l"/>
                          <a:tab pos="457200" algn="l"/>
                        </a:tabLst>
                      </a:pPr>
                      <a:r>
                        <a:rPr lang="en-GB" sz="1400" dirty="0">
                          <a:effectLst/>
                          <a:latin typeface="+mn-lt"/>
                          <a:ea typeface="Times New Roman" panose="02020603050405020304" pitchFamily="18" charset="0"/>
                          <a:cs typeface="Arial"/>
                        </a:rPr>
                        <a:t>The target parameters in Policy LFC&amp;R B-1-2 are amended each year. These values are part of the public part of SAFA which is published here on the EE website“</a:t>
                      </a:r>
                      <a:endParaRPr lang="en-US" sz="1400" dirty="0">
                        <a:effectLst/>
                        <a:latin typeface="Trebuchet MS"/>
                        <a:ea typeface="Times New Roman" panose="02020603050405020304" pitchFamily="18" charset="0"/>
                        <a:cs typeface="Arial"/>
                      </a:endParaRPr>
                    </a:p>
                  </a:txBody>
                  <a:tcPr marL="19050" marR="19050" marT="0" marB="0"/>
                </a:tc>
                <a:tc>
                  <a:txBody>
                    <a:bodyPr/>
                    <a:lstStyle/>
                    <a:p>
                      <a:pPr marR="36195" algn="l">
                        <a:spcBef>
                          <a:spcPts val="600"/>
                        </a:spcBef>
                        <a:spcAft>
                          <a:spcPts val="0"/>
                        </a:spcAft>
                        <a:tabLst>
                          <a:tab pos="1260475" algn="l"/>
                          <a:tab pos="457200" algn="l"/>
                        </a:tabLst>
                      </a:pPr>
                      <a:r>
                        <a:rPr lang="en-US" sz="1800" dirty="0">
                          <a:effectLst/>
                          <a:latin typeface="Arial" panose="020B0604020202020204" pitchFamily="34" charset="0"/>
                          <a:ea typeface="Times New Roman" panose="02020603050405020304" pitchFamily="18" charset="0"/>
                          <a:cs typeface="Arial" panose="020B0604020202020204" pitchFamily="34" charset="0"/>
                        </a:rPr>
                        <a:t>Ongoing -&gt; Done</a:t>
                      </a:r>
                    </a:p>
                  </a:txBody>
                  <a:tcPr marL="19050" marR="19050" marT="0" marB="0"/>
                </a:tc>
                <a:extLst>
                  <a:ext uri="{0D108BD9-81ED-4DB2-BD59-A6C34878D82A}">
                    <a16:rowId xmlns:a16="http://schemas.microsoft.com/office/drawing/2014/main" val="2109598937"/>
                  </a:ext>
                </a:extLst>
              </a:tr>
              <a:tr h="573891">
                <a:tc>
                  <a:txBody>
                    <a:bodyPr/>
                    <a:lstStyle/>
                    <a:p>
                      <a:pPr algn="l" fontAlgn="ctr"/>
                      <a:r>
                        <a:rPr lang="en-US" sz="1400" b="1" kern="1200" dirty="0">
                          <a:solidFill>
                            <a:srgbClr val="3A3A3F"/>
                          </a:solidFill>
                          <a:effectLst/>
                          <a:latin typeface="Trebuchet MS"/>
                          <a:cs typeface="Arial"/>
                        </a:rPr>
                        <a:t>Invite stakeholders</a:t>
                      </a:r>
                    </a:p>
                  </a:txBody>
                  <a:tcPr marL="7620" marR="7620" marT="7620" marB="0" anchor="ctr"/>
                </a:tc>
                <a:tc>
                  <a:txBody>
                    <a:bodyPr/>
                    <a:lstStyle/>
                    <a:p>
                      <a:pPr marL="0" marR="36195" lvl="0" indent="0" algn="l" defTabSz="914400" rtl="0" eaLnBrk="1" fontAlgn="auto" latinLnBrk="0" hangingPunct="1">
                        <a:lnSpc>
                          <a:spcPct val="100000"/>
                        </a:lnSpc>
                        <a:spcBef>
                          <a:spcPts val="600"/>
                        </a:spcBef>
                        <a:spcAft>
                          <a:spcPts val="0"/>
                        </a:spcAft>
                        <a:buClrTx/>
                        <a:buSzTx/>
                        <a:buFontTx/>
                        <a:buNone/>
                        <a:tabLst>
                          <a:tab pos="1260475" algn="l"/>
                          <a:tab pos="457200" algn="l"/>
                        </a:tabLst>
                        <a:defRPr/>
                      </a:pPr>
                      <a:r>
                        <a:rPr lang="en-GB" sz="1400" dirty="0">
                          <a:effectLst/>
                        </a:rPr>
                        <a:t>ENTSO-E will check if COGEN (Gunnar </a:t>
                      </a:r>
                      <a:r>
                        <a:rPr lang="en-GB" sz="1400" dirty="0" err="1">
                          <a:effectLst/>
                        </a:rPr>
                        <a:t>Kaestle</a:t>
                      </a:r>
                      <a:r>
                        <a:rPr lang="en-GB" sz="1400" dirty="0">
                          <a:effectLst/>
                        </a:rPr>
                        <a:t>) and other stakeholders (e.g. </a:t>
                      </a:r>
                      <a:r>
                        <a:rPr lang="en-GB" sz="1400" dirty="0" err="1">
                          <a:effectLst/>
                        </a:rPr>
                        <a:t>WindEurope</a:t>
                      </a:r>
                      <a:r>
                        <a:rPr lang="en-GB" sz="1400" dirty="0">
                          <a:effectLst/>
                        </a:rPr>
                        <a:t>) can be invited as guest to the internal group within ENTSO-E in charge of analysis the ‘’wind eclipse’’. </a:t>
                      </a:r>
                      <a:r>
                        <a:rPr lang="en-GB" sz="1400" dirty="0">
                          <a:solidFill>
                            <a:srgbClr val="FF0000"/>
                          </a:solidFill>
                          <a:effectLst/>
                        </a:rPr>
                        <a:t>Update: the analysis is postponed due to the emergency synchronisation project.</a:t>
                      </a:r>
                      <a:endParaRPr lang="en-US" sz="1400" dirty="0">
                        <a:solidFill>
                          <a:srgbClr val="FF0000"/>
                        </a:solidFill>
                        <a:effectLst/>
                      </a:endParaRPr>
                    </a:p>
                  </a:txBody>
                  <a:tcPr marL="19050" marR="19050" marT="0" marB="0"/>
                </a:tc>
                <a:tc>
                  <a:txBody>
                    <a:bodyPr/>
                    <a:lstStyle/>
                    <a:p>
                      <a:pPr marR="36195" algn="l">
                        <a:spcBef>
                          <a:spcPts val="600"/>
                        </a:spcBef>
                        <a:spcAft>
                          <a:spcPts val="0"/>
                        </a:spcAft>
                        <a:tabLst>
                          <a:tab pos="1260475" algn="l"/>
                          <a:tab pos="457200" algn="l"/>
                        </a:tabLst>
                      </a:pPr>
                      <a:r>
                        <a:rPr lang="en-US" sz="1800" kern="1200" dirty="0">
                          <a:solidFill>
                            <a:schemeClr val="dk1"/>
                          </a:solidFill>
                          <a:effectLst/>
                          <a:latin typeface="+mn-lt"/>
                          <a:ea typeface="+mn-ea"/>
                          <a:cs typeface="+mn-cs"/>
                        </a:rPr>
                        <a:t>Ongoing </a:t>
                      </a:r>
                    </a:p>
                  </a:txBody>
                  <a:tcPr marL="19050" marR="19050" marT="0" marB="0"/>
                </a:tc>
                <a:extLst>
                  <a:ext uri="{0D108BD9-81ED-4DB2-BD59-A6C34878D82A}">
                    <a16:rowId xmlns:a16="http://schemas.microsoft.com/office/drawing/2014/main" val="443897271"/>
                  </a:ext>
                </a:extLst>
              </a:tr>
            </a:tbl>
          </a:graphicData>
        </a:graphic>
      </p:graphicFrame>
    </p:spTree>
    <p:extLst>
      <p:ext uri="{BB962C8B-B14F-4D97-AF65-F5344CB8AC3E}">
        <p14:creationId xmlns:p14="http://schemas.microsoft.com/office/powerpoint/2010/main" val="41855927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31FD2DBC-1DED-4B3C-AA59-6BE491822198}"/>
              </a:ext>
            </a:extLst>
          </p:cNvPr>
          <p:cNvSpPr>
            <a:spLocks noGrp="1"/>
          </p:cNvSpPr>
          <p:nvPr>
            <p:ph type="title"/>
          </p:nvPr>
        </p:nvSpPr>
        <p:spPr>
          <a:xfrm>
            <a:off x="1673830" y="2304960"/>
            <a:ext cx="9172222" cy="2044964"/>
          </a:xfrm>
        </p:spPr>
        <p:txBody>
          <a:bodyPr/>
          <a:lstStyle/>
          <a:p>
            <a:r>
              <a:rPr lang="en-US" sz="4000" dirty="0"/>
              <a:t>Next Steps</a:t>
            </a:r>
            <a:endParaRPr lang="en-US" sz="4000" dirty="0">
              <a:solidFill>
                <a:schemeClr val="bg1">
                  <a:lumMod val="85000"/>
                </a:schemeClr>
              </a:solidFill>
            </a:endParaRPr>
          </a:p>
        </p:txBody>
      </p:sp>
    </p:spTree>
    <p:extLst>
      <p:ext uri="{BB962C8B-B14F-4D97-AF65-F5344CB8AC3E}">
        <p14:creationId xmlns:p14="http://schemas.microsoft.com/office/powerpoint/2010/main" val="30578552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asellaDiTesto 36">
            <a:extLst>
              <a:ext uri="{FF2B5EF4-FFF2-40B4-BE49-F238E27FC236}">
                <a16:creationId xmlns:a16="http://schemas.microsoft.com/office/drawing/2014/main" id="{CA783EF3-A2ED-47F1-94EB-26DADAC3BA42}"/>
              </a:ext>
            </a:extLst>
          </p:cNvPr>
          <p:cNvSpPr txBox="1"/>
          <p:nvPr/>
        </p:nvSpPr>
        <p:spPr>
          <a:xfrm>
            <a:off x="7714940" y="5893005"/>
            <a:ext cx="1279517" cy="307777"/>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t>Early October</a:t>
            </a:r>
            <a:endParaRPr lang="en-GB" dirty="0">
              <a:cs typeface="Arial"/>
            </a:endParaRPr>
          </a:p>
        </p:txBody>
      </p:sp>
      <p:sp>
        <p:nvSpPr>
          <p:cNvPr id="2" name="Titolo 1">
            <a:extLst>
              <a:ext uri="{FF2B5EF4-FFF2-40B4-BE49-F238E27FC236}">
                <a16:creationId xmlns:a16="http://schemas.microsoft.com/office/drawing/2014/main" id="{828B8171-CA29-4271-9E9A-952A7F3CE19B}"/>
              </a:ext>
            </a:extLst>
          </p:cNvPr>
          <p:cNvSpPr>
            <a:spLocks noGrp="1"/>
          </p:cNvSpPr>
          <p:nvPr>
            <p:ph type="title"/>
          </p:nvPr>
        </p:nvSpPr>
        <p:spPr/>
        <p:txBody>
          <a:bodyPr/>
          <a:lstStyle/>
          <a:p>
            <a:r>
              <a:rPr lang="it-IT" dirty="0" err="1"/>
              <a:t>TSOs</a:t>
            </a:r>
            <a:r>
              <a:rPr lang="it-IT" dirty="0"/>
              <a:t> work schedule</a:t>
            </a:r>
          </a:p>
        </p:txBody>
      </p:sp>
      <p:sp>
        <p:nvSpPr>
          <p:cNvPr id="5" name="Segnaposto contenuto 2">
            <a:extLst>
              <a:ext uri="{FF2B5EF4-FFF2-40B4-BE49-F238E27FC236}">
                <a16:creationId xmlns:a16="http://schemas.microsoft.com/office/drawing/2014/main" id="{FBE7E48A-DCD2-48BE-A341-9C03F33038A8}"/>
              </a:ext>
            </a:extLst>
          </p:cNvPr>
          <p:cNvSpPr>
            <a:spLocks noGrp="1"/>
          </p:cNvSpPr>
          <p:nvPr>
            <p:ph idx="1"/>
          </p:nvPr>
        </p:nvSpPr>
        <p:spPr>
          <a:xfrm>
            <a:off x="4471" y="1182799"/>
            <a:ext cx="12129274" cy="244367"/>
          </a:xfrm>
        </p:spPr>
        <p:txBody>
          <a:bodyPr/>
          <a:lstStyle/>
          <a:p>
            <a:r>
              <a:rPr lang="en-US" sz="1600" b="0" dirty="0"/>
              <a:t>The activities to be performed can be summarized and scheduled as follows:</a:t>
            </a:r>
          </a:p>
          <a:p>
            <a:pPr marL="285750" indent="-285750">
              <a:buFont typeface="Arial" panose="020B0604020202020204" pitchFamily="34" charset="0"/>
              <a:buChar char="•"/>
            </a:pPr>
            <a:endParaRPr lang="en-US" sz="1200" b="0" dirty="0"/>
          </a:p>
        </p:txBody>
      </p:sp>
      <p:sp>
        <p:nvSpPr>
          <p:cNvPr id="6" name="Rettangolo 5">
            <a:extLst>
              <a:ext uri="{FF2B5EF4-FFF2-40B4-BE49-F238E27FC236}">
                <a16:creationId xmlns:a16="http://schemas.microsoft.com/office/drawing/2014/main" id="{65F4076C-A853-4BBD-A117-0FFA4CBF036F}"/>
              </a:ext>
            </a:extLst>
          </p:cNvPr>
          <p:cNvSpPr/>
          <p:nvPr/>
        </p:nvSpPr>
        <p:spPr>
          <a:xfrm>
            <a:off x="10510583" y="6193311"/>
            <a:ext cx="1393269" cy="630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a:p>
        </p:txBody>
      </p:sp>
      <p:sp>
        <p:nvSpPr>
          <p:cNvPr id="7" name="Rettangolo 6">
            <a:extLst>
              <a:ext uri="{FF2B5EF4-FFF2-40B4-BE49-F238E27FC236}">
                <a16:creationId xmlns:a16="http://schemas.microsoft.com/office/drawing/2014/main" id="{76702FB9-AD0B-44F3-B3B1-58465EA4DC21}"/>
              </a:ext>
            </a:extLst>
          </p:cNvPr>
          <p:cNvSpPr/>
          <p:nvPr/>
        </p:nvSpPr>
        <p:spPr>
          <a:xfrm>
            <a:off x="642967" y="1449187"/>
            <a:ext cx="2691107" cy="81409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400" dirty="0"/>
              <a:t>Identify the relevant LL events to be investigated and continue the root causes analyses</a:t>
            </a:r>
          </a:p>
        </p:txBody>
      </p:sp>
      <p:cxnSp>
        <p:nvCxnSpPr>
          <p:cNvPr id="9" name="Connettore diritto 8">
            <a:extLst>
              <a:ext uri="{FF2B5EF4-FFF2-40B4-BE49-F238E27FC236}">
                <a16:creationId xmlns:a16="http://schemas.microsoft.com/office/drawing/2014/main" id="{B28ACCC6-3C2B-4275-B5A4-F72D9B5D292F}"/>
              </a:ext>
            </a:extLst>
          </p:cNvPr>
          <p:cNvCxnSpPr>
            <a:cxnSpLocks/>
          </p:cNvCxnSpPr>
          <p:nvPr/>
        </p:nvCxnSpPr>
        <p:spPr>
          <a:xfrm>
            <a:off x="600623" y="1484699"/>
            <a:ext cx="11651" cy="4220405"/>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BE373FEC-BB6B-490A-A19E-F1D5D041327C}"/>
              </a:ext>
            </a:extLst>
          </p:cNvPr>
          <p:cNvSpPr txBox="1"/>
          <p:nvPr/>
        </p:nvSpPr>
        <p:spPr>
          <a:xfrm>
            <a:off x="227628" y="5780873"/>
            <a:ext cx="830677"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400" dirty="0"/>
              <a:t>05/2022</a:t>
            </a:r>
          </a:p>
        </p:txBody>
      </p:sp>
      <p:sp>
        <p:nvSpPr>
          <p:cNvPr id="12" name="CasellaDiTesto 11">
            <a:extLst>
              <a:ext uri="{FF2B5EF4-FFF2-40B4-BE49-F238E27FC236}">
                <a16:creationId xmlns:a16="http://schemas.microsoft.com/office/drawing/2014/main" id="{2EB95C26-9888-4411-8009-BC5F5B385B2D}"/>
              </a:ext>
            </a:extLst>
          </p:cNvPr>
          <p:cNvSpPr txBox="1"/>
          <p:nvPr/>
        </p:nvSpPr>
        <p:spPr>
          <a:xfrm>
            <a:off x="623820" y="2309382"/>
            <a:ext cx="2788846"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200" dirty="0"/>
              <a:t>All relevant LLs in ‘17-’21 interval are identified</a:t>
            </a:r>
          </a:p>
          <a:p>
            <a:pPr marL="285750" indent="-285750">
              <a:buFont typeface="Arial" panose="020B0604020202020204" pitchFamily="34" charset="0"/>
              <a:buChar char="•"/>
            </a:pPr>
            <a:r>
              <a:rPr lang="en-GB" sz="1200" dirty="0"/>
              <a:t>The root causes investigations continue.</a:t>
            </a:r>
          </a:p>
        </p:txBody>
      </p:sp>
      <p:cxnSp>
        <p:nvCxnSpPr>
          <p:cNvPr id="13" name="Connettore diritto 12">
            <a:extLst>
              <a:ext uri="{FF2B5EF4-FFF2-40B4-BE49-F238E27FC236}">
                <a16:creationId xmlns:a16="http://schemas.microsoft.com/office/drawing/2014/main" id="{4781CC8A-2828-4209-8082-F5A2CDC96750}"/>
              </a:ext>
            </a:extLst>
          </p:cNvPr>
          <p:cNvCxnSpPr>
            <a:cxnSpLocks/>
            <a:stCxn id="7" idx="3"/>
          </p:cNvCxnSpPr>
          <p:nvPr/>
        </p:nvCxnSpPr>
        <p:spPr>
          <a:xfrm flipV="1">
            <a:off x="3334074" y="1772353"/>
            <a:ext cx="14162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E78E34A3-693F-43B9-BC01-978C651B5DAC}"/>
              </a:ext>
            </a:extLst>
          </p:cNvPr>
          <p:cNvCxnSpPr>
            <a:cxnSpLocks/>
          </p:cNvCxnSpPr>
          <p:nvPr/>
        </p:nvCxnSpPr>
        <p:spPr>
          <a:xfrm>
            <a:off x="4750278" y="1772352"/>
            <a:ext cx="0" cy="540000"/>
          </a:xfrm>
          <a:prstGeom prst="line">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ttangolo 15">
            <a:extLst>
              <a:ext uri="{FF2B5EF4-FFF2-40B4-BE49-F238E27FC236}">
                <a16:creationId xmlns:a16="http://schemas.microsoft.com/office/drawing/2014/main" id="{D5825A7A-8A79-44CD-9EA8-0DA8E5162264}"/>
              </a:ext>
            </a:extLst>
          </p:cNvPr>
          <p:cNvSpPr/>
          <p:nvPr/>
        </p:nvSpPr>
        <p:spPr>
          <a:xfrm>
            <a:off x="3405362" y="2298796"/>
            <a:ext cx="2453477" cy="66007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400" dirty="0"/>
              <a:t>Finalization of the LLEFD analysis on the root causes</a:t>
            </a:r>
          </a:p>
        </p:txBody>
      </p:sp>
      <p:sp>
        <p:nvSpPr>
          <p:cNvPr id="17" name="CasellaDiTesto 23">
            <a:extLst>
              <a:ext uri="{FF2B5EF4-FFF2-40B4-BE49-F238E27FC236}">
                <a16:creationId xmlns:a16="http://schemas.microsoft.com/office/drawing/2014/main" id="{B34C94EC-911A-4A9A-8A2E-9B6F9C005687}"/>
              </a:ext>
            </a:extLst>
          </p:cNvPr>
          <p:cNvSpPr txBox="1"/>
          <p:nvPr/>
        </p:nvSpPr>
        <p:spPr>
          <a:xfrm>
            <a:off x="3339638" y="3005435"/>
            <a:ext cx="2718262"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GB" sz="1200" dirty="0"/>
              <a:t>For all the relevant LLs the root causes are understood*.</a:t>
            </a:r>
          </a:p>
        </p:txBody>
      </p:sp>
      <p:sp>
        <p:nvSpPr>
          <p:cNvPr id="20" name="Rettangolo 19">
            <a:extLst>
              <a:ext uri="{FF2B5EF4-FFF2-40B4-BE49-F238E27FC236}">
                <a16:creationId xmlns:a16="http://schemas.microsoft.com/office/drawing/2014/main" id="{CDB97727-E3B4-42D8-A0D0-D2D1C51F16C0}"/>
              </a:ext>
            </a:extLst>
          </p:cNvPr>
          <p:cNvSpPr/>
          <p:nvPr/>
        </p:nvSpPr>
        <p:spPr>
          <a:xfrm>
            <a:off x="5931099" y="3126637"/>
            <a:ext cx="2453474" cy="68757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400" dirty="0"/>
              <a:t>Identify the effect of mitigation actions on LLs</a:t>
            </a:r>
            <a:r>
              <a:rPr lang="it-IT" sz="1400" dirty="0"/>
              <a:t>.</a:t>
            </a:r>
          </a:p>
        </p:txBody>
      </p:sp>
      <p:cxnSp>
        <p:nvCxnSpPr>
          <p:cNvPr id="21" name="Connettore diritto 20">
            <a:extLst>
              <a:ext uri="{FF2B5EF4-FFF2-40B4-BE49-F238E27FC236}">
                <a16:creationId xmlns:a16="http://schemas.microsoft.com/office/drawing/2014/main" id="{E0B11EF6-8FD9-4B89-AA83-B4D511F02E7B}"/>
              </a:ext>
            </a:extLst>
          </p:cNvPr>
          <p:cNvCxnSpPr>
            <a:cxnSpLocks/>
            <a:endCxn id="20" idx="0"/>
          </p:cNvCxnSpPr>
          <p:nvPr/>
        </p:nvCxnSpPr>
        <p:spPr>
          <a:xfrm>
            <a:off x="7157836" y="2622263"/>
            <a:ext cx="0" cy="504374"/>
          </a:xfrm>
          <a:prstGeom prst="line">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36A07945-E622-4D5B-AB86-4335EA824EF8}"/>
              </a:ext>
            </a:extLst>
          </p:cNvPr>
          <p:cNvCxnSpPr>
            <a:cxnSpLocks/>
          </p:cNvCxnSpPr>
          <p:nvPr/>
        </p:nvCxnSpPr>
        <p:spPr>
          <a:xfrm>
            <a:off x="5858839" y="2628833"/>
            <a:ext cx="129899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ettangolo 35">
            <a:extLst>
              <a:ext uri="{FF2B5EF4-FFF2-40B4-BE49-F238E27FC236}">
                <a16:creationId xmlns:a16="http://schemas.microsoft.com/office/drawing/2014/main" id="{DBDE4E4C-FD06-45C4-8F21-E16AA81FBE15}"/>
              </a:ext>
            </a:extLst>
          </p:cNvPr>
          <p:cNvSpPr/>
          <p:nvPr/>
        </p:nvSpPr>
        <p:spPr>
          <a:xfrm>
            <a:off x="8474936" y="3981980"/>
            <a:ext cx="2284699" cy="68757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dirty="0"/>
              <a:t>Conclusion</a:t>
            </a:r>
          </a:p>
        </p:txBody>
      </p:sp>
      <p:cxnSp>
        <p:nvCxnSpPr>
          <p:cNvPr id="46" name="Connettore diritto 45">
            <a:extLst>
              <a:ext uri="{FF2B5EF4-FFF2-40B4-BE49-F238E27FC236}">
                <a16:creationId xmlns:a16="http://schemas.microsoft.com/office/drawing/2014/main" id="{2144E0FA-AB79-46E4-A9A6-3F9967B50993}"/>
              </a:ext>
            </a:extLst>
          </p:cNvPr>
          <p:cNvCxnSpPr>
            <a:cxnSpLocks/>
          </p:cNvCxnSpPr>
          <p:nvPr/>
        </p:nvCxnSpPr>
        <p:spPr>
          <a:xfrm>
            <a:off x="3370278" y="1568778"/>
            <a:ext cx="0" cy="4215943"/>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 name="Connettore diritto 46">
            <a:extLst>
              <a:ext uri="{FF2B5EF4-FFF2-40B4-BE49-F238E27FC236}">
                <a16:creationId xmlns:a16="http://schemas.microsoft.com/office/drawing/2014/main" id="{3A7A14FA-1FE4-401A-9D05-AC242983510D}"/>
              </a:ext>
            </a:extLst>
          </p:cNvPr>
          <p:cNvCxnSpPr>
            <a:cxnSpLocks/>
          </p:cNvCxnSpPr>
          <p:nvPr/>
        </p:nvCxnSpPr>
        <p:spPr>
          <a:xfrm flipH="1">
            <a:off x="5888957" y="2365471"/>
            <a:ext cx="408" cy="3415403"/>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8" name="Connettore diritto 47">
            <a:extLst>
              <a:ext uri="{FF2B5EF4-FFF2-40B4-BE49-F238E27FC236}">
                <a16:creationId xmlns:a16="http://schemas.microsoft.com/office/drawing/2014/main" id="{41E276E0-55A1-49BE-9746-1C13477FCC2B}"/>
              </a:ext>
            </a:extLst>
          </p:cNvPr>
          <p:cNvCxnSpPr>
            <a:cxnSpLocks/>
            <a:endCxn id="26" idx="0"/>
          </p:cNvCxnSpPr>
          <p:nvPr/>
        </p:nvCxnSpPr>
        <p:spPr>
          <a:xfrm>
            <a:off x="8363525" y="3053612"/>
            <a:ext cx="16574" cy="2839393"/>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0" name="CasellaDiTesto 23">
            <a:extLst>
              <a:ext uri="{FF2B5EF4-FFF2-40B4-BE49-F238E27FC236}">
                <a16:creationId xmlns:a16="http://schemas.microsoft.com/office/drawing/2014/main" id="{AE28FB80-4C9E-42BD-B217-F2CE4B521DA2}"/>
              </a:ext>
            </a:extLst>
          </p:cNvPr>
          <p:cNvSpPr txBox="1"/>
          <p:nvPr/>
        </p:nvSpPr>
        <p:spPr>
          <a:xfrm>
            <a:off x="5902107" y="3834695"/>
            <a:ext cx="271826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GB" sz="1200" dirty="0"/>
              <a:t>For each LL, is investigated how the existing mitigation actions would have effected the df.</a:t>
            </a:r>
          </a:p>
        </p:txBody>
      </p:sp>
      <p:sp>
        <p:nvSpPr>
          <p:cNvPr id="56" name="CasellaDiTesto 23">
            <a:extLst>
              <a:ext uri="{FF2B5EF4-FFF2-40B4-BE49-F238E27FC236}">
                <a16:creationId xmlns:a16="http://schemas.microsoft.com/office/drawing/2014/main" id="{D3ABDA11-F746-4B3D-95B6-C8694B9564E7}"/>
              </a:ext>
            </a:extLst>
          </p:cNvPr>
          <p:cNvSpPr txBox="1"/>
          <p:nvPr/>
        </p:nvSpPr>
        <p:spPr>
          <a:xfrm>
            <a:off x="8435373" y="4754564"/>
            <a:ext cx="2375060"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GB" sz="1200" dirty="0"/>
              <a:t>Final considerations are drawn;</a:t>
            </a:r>
          </a:p>
          <a:p>
            <a:pPr marL="171450" indent="-171450">
              <a:buFont typeface="Arial" panose="020B0604020202020204" pitchFamily="34" charset="0"/>
              <a:buChar char="•"/>
            </a:pPr>
            <a:r>
              <a:rPr lang="en-GB" sz="1200" dirty="0"/>
              <a:t>Suitable «smoothing factors» are applied to LLEFDs if relevant.</a:t>
            </a:r>
          </a:p>
        </p:txBody>
      </p:sp>
      <p:cxnSp>
        <p:nvCxnSpPr>
          <p:cNvPr id="64" name="Connettore diritto 63">
            <a:extLst>
              <a:ext uri="{FF2B5EF4-FFF2-40B4-BE49-F238E27FC236}">
                <a16:creationId xmlns:a16="http://schemas.microsoft.com/office/drawing/2014/main" id="{0508BF77-5730-44E0-A367-EB8462C8947A}"/>
              </a:ext>
            </a:extLst>
          </p:cNvPr>
          <p:cNvCxnSpPr>
            <a:cxnSpLocks/>
            <a:endCxn id="36" idx="0"/>
          </p:cNvCxnSpPr>
          <p:nvPr/>
        </p:nvCxnSpPr>
        <p:spPr>
          <a:xfrm>
            <a:off x="9617285" y="3464912"/>
            <a:ext cx="1" cy="517068"/>
          </a:xfrm>
          <a:prstGeom prst="line">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nettore diritto 64">
            <a:extLst>
              <a:ext uri="{FF2B5EF4-FFF2-40B4-BE49-F238E27FC236}">
                <a16:creationId xmlns:a16="http://schemas.microsoft.com/office/drawing/2014/main" id="{44DA206A-7015-4767-8D96-D3CEDD9151E7}"/>
              </a:ext>
            </a:extLst>
          </p:cNvPr>
          <p:cNvCxnSpPr>
            <a:cxnSpLocks/>
          </p:cNvCxnSpPr>
          <p:nvPr/>
        </p:nvCxnSpPr>
        <p:spPr>
          <a:xfrm>
            <a:off x="8394098" y="3464912"/>
            <a:ext cx="122318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CasellaDiTesto 36">
            <a:extLst>
              <a:ext uri="{FF2B5EF4-FFF2-40B4-BE49-F238E27FC236}">
                <a16:creationId xmlns:a16="http://schemas.microsoft.com/office/drawing/2014/main" id="{A5469747-C9EE-45D8-B0FB-8B5C84D0EDC4}"/>
              </a:ext>
            </a:extLst>
          </p:cNvPr>
          <p:cNvSpPr txBox="1"/>
          <p:nvPr/>
        </p:nvSpPr>
        <p:spPr>
          <a:xfrm>
            <a:off x="10121152" y="5896014"/>
            <a:ext cx="1388522" cy="307777"/>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t>End of October</a:t>
            </a:r>
            <a:endParaRPr lang="en-GB" sz="1400" dirty="0">
              <a:cs typeface="Arial"/>
            </a:endParaRPr>
          </a:p>
        </p:txBody>
      </p:sp>
      <p:cxnSp>
        <p:nvCxnSpPr>
          <p:cNvPr id="70" name="Connettore diritto 69">
            <a:extLst>
              <a:ext uri="{FF2B5EF4-FFF2-40B4-BE49-F238E27FC236}">
                <a16:creationId xmlns:a16="http://schemas.microsoft.com/office/drawing/2014/main" id="{9C2E06AB-4336-4503-B5F0-629AB8C6A251}"/>
              </a:ext>
            </a:extLst>
          </p:cNvPr>
          <p:cNvCxnSpPr>
            <a:cxnSpLocks/>
            <a:endCxn id="69" idx="0"/>
          </p:cNvCxnSpPr>
          <p:nvPr/>
        </p:nvCxnSpPr>
        <p:spPr>
          <a:xfrm>
            <a:off x="10811045" y="4039130"/>
            <a:ext cx="4368" cy="1856884"/>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9" name="CasellaDiTesto 36">
            <a:extLst>
              <a:ext uri="{FF2B5EF4-FFF2-40B4-BE49-F238E27FC236}">
                <a16:creationId xmlns:a16="http://schemas.microsoft.com/office/drawing/2014/main" id="{9503C570-6E24-41EC-AEA1-9FED58EB7419}"/>
              </a:ext>
            </a:extLst>
          </p:cNvPr>
          <p:cNvSpPr txBox="1"/>
          <p:nvPr/>
        </p:nvSpPr>
        <p:spPr>
          <a:xfrm>
            <a:off x="4050244" y="6361633"/>
            <a:ext cx="2167581" cy="307777"/>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t>Current work in progress</a:t>
            </a:r>
            <a:endParaRPr lang="en-GB" sz="1400" dirty="0">
              <a:cs typeface="Arial"/>
            </a:endParaRPr>
          </a:p>
        </p:txBody>
      </p:sp>
      <p:sp>
        <p:nvSpPr>
          <p:cNvPr id="30" name="CasellaDiTesto 23">
            <a:extLst>
              <a:ext uri="{FF2B5EF4-FFF2-40B4-BE49-F238E27FC236}">
                <a16:creationId xmlns:a16="http://schemas.microsoft.com/office/drawing/2014/main" id="{2F49DCCB-CDBE-4F9D-8D4E-1855888B7F42}"/>
              </a:ext>
            </a:extLst>
          </p:cNvPr>
          <p:cNvSpPr txBox="1"/>
          <p:nvPr/>
        </p:nvSpPr>
        <p:spPr>
          <a:xfrm>
            <a:off x="8069050" y="1535883"/>
            <a:ext cx="3816460" cy="101566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t>*Only 6 events out of 20 were already investigated since they triggered the criteria for activating a specific study among ENTSO-E TSOs.</a:t>
            </a:r>
            <a:endParaRPr lang="en-GB" sz="1200" dirty="0">
              <a:cs typeface="Arial"/>
            </a:endParaRPr>
          </a:p>
          <a:p>
            <a:r>
              <a:rPr lang="en-GB" sz="1200" dirty="0"/>
              <a:t>For the other events it takes more time to </a:t>
            </a:r>
            <a:r>
              <a:rPr lang="en-GB" sz="1200" dirty="0" err="1"/>
              <a:t>analyze</a:t>
            </a:r>
            <a:r>
              <a:rPr lang="en-GB" sz="1200" dirty="0"/>
              <a:t> them into detail. </a:t>
            </a:r>
            <a:endParaRPr lang="en-GB" sz="1200" dirty="0">
              <a:cs typeface="Arial"/>
            </a:endParaRPr>
          </a:p>
        </p:txBody>
      </p:sp>
      <p:cxnSp>
        <p:nvCxnSpPr>
          <p:cNvPr id="31" name="Connettore diritto 30">
            <a:extLst>
              <a:ext uri="{FF2B5EF4-FFF2-40B4-BE49-F238E27FC236}">
                <a16:creationId xmlns:a16="http://schemas.microsoft.com/office/drawing/2014/main" id="{75A8E909-A681-4B35-9E86-580469DB3262}"/>
              </a:ext>
            </a:extLst>
          </p:cNvPr>
          <p:cNvCxnSpPr>
            <a:cxnSpLocks/>
            <a:endCxn id="29" idx="0"/>
          </p:cNvCxnSpPr>
          <p:nvPr/>
        </p:nvCxnSpPr>
        <p:spPr>
          <a:xfrm flipH="1">
            <a:off x="5134035" y="3482947"/>
            <a:ext cx="2899" cy="2878686"/>
          </a:xfrm>
          <a:prstGeom prst="line">
            <a:avLst/>
          </a:prstGeom>
          <a:ln>
            <a:solidFill>
              <a:srgbClr val="0889FF"/>
            </a:solidFill>
            <a:tailEnd type="triangle"/>
          </a:ln>
        </p:spPr>
        <p:style>
          <a:lnRef idx="1">
            <a:schemeClr val="accent1"/>
          </a:lnRef>
          <a:fillRef idx="0">
            <a:schemeClr val="accent1"/>
          </a:fillRef>
          <a:effectRef idx="0">
            <a:schemeClr val="accent1"/>
          </a:effectRef>
          <a:fontRef idx="minor">
            <a:schemeClr val="tx1"/>
          </a:fontRef>
        </p:style>
      </p:cxnSp>
      <p:sp>
        <p:nvSpPr>
          <p:cNvPr id="23" name="Rettangolo 22">
            <a:extLst>
              <a:ext uri="{FF2B5EF4-FFF2-40B4-BE49-F238E27FC236}">
                <a16:creationId xmlns:a16="http://schemas.microsoft.com/office/drawing/2014/main" id="{141D6FFD-574B-4F4B-BBBC-FE1535FA3999}"/>
              </a:ext>
            </a:extLst>
          </p:cNvPr>
          <p:cNvSpPr/>
          <p:nvPr/>
        </p:nvSpPr>
        <p:spPr>
          <a:xfrm>
            <a:off x="3411231" y="5309607"/>
            <a:ext cx="1702071" cy="395536"/>
          </a:xfrm>
          <a:prstGeom prst="rect">
            <a:avLst/>
          </a:prstGeom>
          <a:gradFill>
            <a:gsLst>
              <a:gs pos="0">
                <a:srgbClr val="00B050"/>
              </a:gs>
              <a:gs pos="100000">
                <a:srgbClr val="CCFFC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Freccia in giù 24">
            <a:extLst>
              <a:ext uri="{FF2B5EF4-FFF2-40B4-BE49-F238E27FC236}">
                <a16:creationId xmlns:a16="http://schemas.microsoft.com/office/drawing/2014/main" id="{A3D5B40B-1AA2-437E-AE29-E1FE66F0D9D5}"/>
              </a:ext>
            </a:extLst>
          </p:cNvPr>
          <p:cNvSpPr/>
          <p:nvPr/>
        </p:nvSpPr>
        <p:spPr>
          <a:xfrm rot="16200000">
            <a:off x="5129620" y="5155326"/>
            <a:ext cx="790575" cy="705006"/>
          </a:xfrm>
          <a:prstGeom prst="downArrow">
            <a:avLst>
              <a:gd name="adj1" fmla="val 50000"/>
              <a:gd name="adj2" fmla="val 36152"/>
            </a:avLst>
          </a:prstGeom>
          <a:solidFill>
            <a:srgbClr val="D5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430408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31FD2DBC-1DED-4B3C-AA59-6BE491822198}"/>
              </a:ext>
            </a:extLst>
          </p:cNvPr>
          <p:cNvSpPr>
            <a:spLocks noGrp="1"/>
          </p:cNvSpPr>
          <p:nvPr>
            <p:ph type="title"/>
          </p:nvPr>
        </p:nvSpPr>
        <p:spPr>
          <a:xfrm>
            <a:off x="1673830" y="2304960"/>
            <a:ext cx="9172222" cy="2044964"/>
          </a:xfrm>
        </p:spPr>
        <p:txBody>
          <a:bodyPr/>
          <a:lstStyle/>
          <a:p>
            <a:r>
              <a:rPr lang="en-US" sz="4000" dirty="0">
                <a:latin typeface="Century Gothic"/>
              </a:rPr>
              <a:t>Thank you for your time</a:t>
            </a:r>
            <a:endParaRPr lang="en-US" dirty="0"/>
          </a:p>
        </p:txBody>
      </p:sp>
    </p:spTree>
    <p:extLst>
      <p:ext uri="{BB962C8B-B14F-4D97-AF65-F5344CB8AC3E}">
        <p14:creationId xmlns:p14="http://schemas.microsoft.com/office/powerpoint/2010/main" val="2803520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91041-2B5B-4299-A56D-E0504990B8AE}"/>
              </a:ext>
            </a:extLst>
          </p:cNvPr>
          <p:cNvSpPr>
            <a:spLocks noGrp="1"/>
          </p:cNvSpPr>
          <p:nvPr>
            <p:ph type="title"/>
          </p:nvPr>
        </p:nvSpPr>
        <p:spPr/>
        <p:txBody>
          <a:bodyPr/>
          <a:lstStyle/>
          <a:p>
            <a:r>
              <a:rPr lang="en-US" dirty="0"/>
              <a:t>1 Review of actions SO ESC</a:t>
            </a:r>
          </a:p>
        </p:txBody>
      </p:sp>
      <p:graphicFrame>
        <p:nvGraphicFramePr>
          <p:cNvPr id="4" name="Table 3">
            <a:extLst>
              <a:ext uri="{FF2B5EF4-FFF2-40B4-BE49-F238E27FC236}">
                <a16:creationId xmlns:a16="http://schemas.microsoft.com/office/drawing/2014/main" id="{38D5D198-733A-44F1-913C-4958DC06FD51}"/>
              </a:ext>
            </a:extLst>
          </p:cNvPr>
          <p:cNvGraphicFramePr>
            <a:graphicFrameLocks noGrp="1"/>
          </p:cNvGraphicFramePr>
          <p:nvPr>
            <p:extLst>
              <p:ext uri="{D42A27DB-BD31-4B8C-83A1-F6EECF244321}">
                <p14:modId xmlns:p14="http://schemas.microsoft.com/office/powerpoint/2010/main" val="3049992577"/>
              </p:ext>
            </p:extLst>
          </p:nvPr>
        </p:nvGraphicFramePr>
        <p:xfrm>
          <a:off x="382588" y="1110059"/>
          <a:ext cx="11397672" cy="2100580"/>
        </p:xfrm>
        <a:graphic>
          <a:graphicData uri="http://schemas.openxmlformats.org/drawingml/2006/table">
            <a:tbl>
              <a:tblPr firstRow="1" bandRow="1">
                <a:tableStyleId>{93296810-A885-4BE3-A3E7-6D5BEEA58F35}</a:tableStyleId>
              </a:tblPr>
              <a:tblGrid>
                <a:gridCol w="6343361">
                  <a:extLst>
                    <a:ext uri="{9D8B030D-6E8A-4147-A177-3AD203B41FA5}">
                      <a16:colId xmlns:a16="http://schemas.microsoft.com/office/drawing/2014/main" val="4049329716"/>
                    </a:ext>
                  </a:extLst>
                </a:gridCol>
                <a:gridCol w="3843424">
                  <a:extLst>
                    <a:ext uri="{9D8B030D-6E8A-4147-A177-3AD203B41FA5}">
                      <a16:colId xmlns:a16="http://schemas.microsoft.com/office/drawing/2014/main" val="4174203447"/>
                    </a:ext>
                  </a:extLst>
                </a:gridCol>
                <a:gridCol w="1210887">
                  <a:extLst>
                    <a:ext uri="{9D8B030D-6E8A-4147-A177-3AD203B41FA5}">
                      <a16:colId xmlns:a16="http://schemas.microsoft.com/office/drawing/2014/main" val="4249550725"/>
                    </a:ext>
                  </a:extLst>
                </a:gridCol>
              </a:tblGrid>
              <a:tr h="370840">
                <a:tc>
                  <a:txBody>
                    <a:bodyPr/>
                    <a:lstStyle/>
                    <a:p>
                      <a:pPr>
                        <a:buNone/>
                      </a:pPr>
                      <a:r>
                        <a:rPr lang="en-US" dirty="0"/>
                        <a:t>ACTION</a:t>
                      </a:r>
                      <a:endParaRPr lang="en-US" dirty="0">
                        <a:latin typeface="Arial" panose="020B0604020202020204" pitchFamily="34" charset="0"/>
                        <a:cs typeface="Arial" panose="020B0604020202020204" pitchFamily="34" charset="0"/>
                      </a:endParaRPr>
                    </a:p>
                  </a:txBody>
                  <a:tcPr/>
                </a:tc>
                <a:tc>
                  <a:txBody>
                    <a:bodyPr/>
                    <a:lstStyle/>
                    <a:p>
                      <a:r>
                        <a:rPr lang="en-US" dirty="0"/>
                        <a:t>ANSWER</a:t>
                      </a:r>
                      <a:endParaRPr lang="en-US" dirty="0">
                        <a:latin typeface="Arial" panose="020B0604020202020204" pitchFamily="34" charset="0"/>
                        <a:cs typeface="Arial" panose="020B0604020202020204" pitchFamily="34" charset="0"/>
                      </a:endParaRPr>
                    </a:p>
                  </a:txBody>
                  <a:tcPr/>
                </a:tc>
                <a:tc>
                  <a:txBody>
                    <a:bodyPr/>
                    <a:lstStyle/>
                    <a:p>
                      <a:r>
                        <a:rPr lang="en-US" dirty="0"/>
                        <a:t>STATUS</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30891582"/>
                  </a:ext>
                </a:extLst>
              </a:tr>
              <a:tr h="0">
                <a:tc>
                  <a:txBody>
                    <a:bodyPr/>
                    <a:lstStyle/>
                    <a:p>
                      <a:pPr lvl="0" algn="l" fontAlgn="ctr">
                        <a:buNone/>
                      </a:pPr>
                      <a:r>
                        <a:rPr lang="en-US" sz="1400" b="1" i="0" dirty="0">
                          <a:effectLst/>
                        </a:rPr>
                        <a:t>NC/GL Amendments:</a:t>
                      </a:r>
                    </a:p>
                    <a:p>
                      <a:pPr lvl="0" algn="l" fontAlgn="ctr">
                        <a:buNone/>
                      </a:pPr>
                      <a:r>
                        <a:rPr lang="en-US" sz="1400" b="0" i="0" dirty="0">
                          <a:effectLst/>
                        </a:rPr>
                        <a:t>EC to inform about their planning and stakeholder involvement on SO ESC September meetings for updates in SO GL</a:t>
                      </a:r>
                    </a:p>
                  </a:txBody>
                  <a:tcPr marL="7620" marR="7620" marT="7620" marB="0"/>
                </a:tc>
                <a:tc>
                  <a:txBody>
                    <a:bodyPr/>
                    <a:lstStyle/>
                    <a:p>
                      <a:pPr lvl="0" algn="l" defTabSz="914400" eaLnBrk="1" fontAlgn="auto" latinLnBrk="0" hangingPunct="1">
                        <a:buNone/>
                        <a:tabLst>
                          <a:tab pos="1260475" algn="l"/>
                          <a:tab pos="457200" algn="l"/>
                        </a:tabLst>
                        <a:defRPr/>
                      </a:pPr>
                      <a:r>
                        <a:rPr lang="en-US" sz="1400" dirty="0">
                          <a:effectLst/>
                          <a:latin typeface="Trebuchet MS"/>
                          <a:ea typeface="Times New Roman" panose="02020603050405020304" pitchFamily="18" charset="0"/>
                          <a:cs typeface="Arial"/>
                        </a:rPr>
                        <a:t>Pending answer from EC</a:t>
                      </a:r>
                    </a:p>
                  </a:txBody>
                  <a:tcPr marL="19050" marR="19050" marT="0" marB="0"/>
                </a:tc>
                <a:tc>
                  <a:txBody>
                    <a:bodyPr/>
                    <a:lstStyle/>
                    <a:p>
                      <a:pPr lvl="0" algn="l">
                        <a:buNone/>
                        <a:tabLst>
                          <a:tab pos="1260475" algn="l"/>
                          <a:tab pos="457200" algn="l"/>
                        </a:tabLst>
                      </a:pPr>
                      <a:r>
                        <a:rPr lang="en-US" sz="1800" kern="1200" dirty="0">
                          <a:solidFill>
                            <a:srgbClr val="3A3A3F"/>
                          </a:solidFill>
                          <a:effectLst/>
                          <a:latin typeface="+mn-lt"/>
                          <a:ea typeface="+mn-ea"/>
                          <a:cs typeface="+mn-cs"/>
                        </a:rPr>
                        <a:t>Ongoing</a:t>
                      </a:r>
                    </a:p>
                  </a:txBody>
                  <a:tcPr marL="19050" marR="19050" marT="0" marB="0"/>
                </a:tc>
                <a:extLst>
                  <a:ext uri="{0D108BD9-81ED-4DB2-BD59-A6C34878D82A}">
                    <a16:rowId xmlns:a16="http://schemas.microsoft.com/office/drawing/2014/main" val="2685183195"/>
                  </a:ext>
                </a:extLst>
              </a:tr>
              <a:tr h="0">
                <a:tc>
                  <a:txBody>
                    <a:bodyPr/>
                    <a:lstStyle/>
                    <a:p>
                      <a:pPr lvl="0" algn="l" fontAlgn="ctr">
                        <a:buNone/>
                      </a:pPr>
                      <a:r>
                        <a:rPr lang="en-US" sz="1400" b="1" i="0" dirty="0">
                          <a:effectLst/>
                        </a:rPr>
                        <a:t>Administrative:</a:t>
                      </a:r>
                    </a:p>
                    <a:p>
                      <a:pPr lvl="0" algn="l" fontAlgn="ctr">
                        <a:buNone/>
                      </a:pPr>
                      <a:r>
                        <a:rPr lang="en-US" sz="1400" b="0" i="0" dirty="0">
                          <a:effectLst/>
                        </a:rPr>
                        <a:t>ENTSO-E secretariat shall update the website</a:t>
                      </a:r>
                    </a:p>
                  </a:txBody>
                  <a:tcPr marL="7620" marR="7620" marT="7620" marB="0"/>
                </a:tc>
                <a:tc>
                  <a:txBody>
                    <a:bodyPr/>
                    <a:lstStyle/>
                    <a:p>
                      <a:pPr lvl="0" algn="l" defTabSz="914400" eaLnBrk="1" fontAlgn="auto" latinLnBrk="0" hangingPunct="1">
                        <a:buNone/>
                        <a:tabLst>
                          <a:tab pos="1260475" algn="l"/>
                          <a:tab pos="457200" algn="l"/>
                        </a:tabLst>
                        <a:defRPr/>
                      </a:pPr>
                      <a:endParaRPr lang="en-US" sz="1400" dirty="0">
                        <a:effectLst/>
                        <a:latin typeface="Trebuchet MS"/>
                        <a:ea typeface="Times New Roman" panose="02020603050405020304" pitchFamily="18" charset="0"/>
                        <a:cs typeface="Arial"/>
                      </a:endParaRPr>
                    </a:p>
                  </a:txBody>
                  <a:tcPr marL="19050" marR="1905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1260475" algn="l"/>
                          <a:tab pos="457200" algn="l"/>
                        </a:tabLst>
                        <a:defRPr/>
                      </a:pPr>
                      <a:r>
                        <a:rPr lang="en-US" sz="1800" kern="1200" dirty="0">
                          <a:solidFill>
                            <a:srgbClr val="3A3A3F"/>
                          </a:solidFill>
                          <a:effectLst/>
                          <a:latin typeface="+mn-lt"/>
                          <a:ea typeface="+mn-ea"/>
                          <a:cs typeface="+mn-cs"/>
                        </a:rPr>
                        <a:t>Ongoing</a:t>
                      </a:r>
                    </a:p>
                  </a:txBody>
                  <a:tcPr marL="19050" marR="19050" marT="0" marB="0"/>
                </a:tc>
                <a:extLst>
                  <a:ext uri="{0D108BD9-81ED-4DB2-BD59-A6C34878D82A}">
                    <a16:rowId xmlns:a16="http://schemas.microsoft.com/office/drawing/2014/main" val="3100418222"/>
                  </a:ext>
                </a:extLst>
              </a:tr>
              <a:tr h="0">
                <a:tc>
                  <a:txBody>
                    <a:bodyPr/>
                    <a:lstStyle/>
                    <a:p>
                      <a:pPr lvl="0" algn="l" fontAlgn="ctr">
                        <a:buNone/>
                      </a:pPr>
                      <a:r>
                        <a:rPr lang="en-US" sz="1400" b="1" i="0" dirty="0">
                          <a:effectLst/>
                        </a:rPr>
                        <a:t>Administrative:</a:t>
                      </a:r>
                    </a:p>
                    <a:p>
                      <a:pPr lvl="0" algn="l" fontAlgn="ctr">
                        <a:buNone/>
                      </a:pPr>
                      <a:r>
                        <a:rPr lang="en-GB" sz="1400" b="0" i="0" dirty="0">
                          <a:effectLst/>
                        </a:rPr>
                        <a:t>All organisations are asked to update their list of members and respecting the number of seats dedicated to each organisation before the next ESC meeting</a:t>
                      </a:r>
                      <a:endParaRPr lang="en-US" sz="1400" b="0" i="0" dirty="0">
                        <a:effectLst/>
                      </a:endParaRPr>
                    </a:p>
                  </a:txBody>
                  <a:tcPr marL="7620" marR="7620" marT="7620" marB="0"/>
                </a:tc>
                <a:tc>
                  <a:txBody>
                    <a:bodyPr/>
                    <a:lstStyle/>
                    <a:p>
                      <a:pPr lvl="0" algn="l" defTabSz="914400" eaLnBrk="1" fontAlgn="auto" latinLnBrk="0" hangingPunct="1">
                        <a:buNone/>
                        <a:tabLst>
                          <a:tab pos="1260475" algn="l"/>
                          <a:tab pos="457200" algn="l"/>
                        </a:tabLst>
                        <a:defRPr/>
                      </a:pPr>
                      <a:r>
                        <a:rPr lang="en-US" sz="1400" dirty="0">
                          <a:effectLst/>
                          <a:latin typeface="Trebuchet MS"/>
                          <a:ea typeface="Times New Roman" panose="02020603050405020304" pitchFamily="18" charset="0"/>
                          <a:cs typeface="Arial"/>
                        </a:rPr>
                        <a:t>ENTSO-E send individual emails to facilitate the work</a:t>
                      </a:r>
                    </a:p>
                  </a:txBody>
                  <a:tcPr marL="19050" marR="1905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1260475" algn="l"/>
                          <a:tab pos="457200" algn="l"/>
                        </a:tabLst>
                        <a:defRPr/>
                      </a:pPr>
                      <a:r>
                        <a:rPr lang="en-US" sz="1800" kern="1200" dirty="0">
                          <a:solidFill>
                            <a:srgbClr val="3A3A3F"/>
                          </a:solidFill>
                          <a:effectLst/>
                          <a:latin typeface="+mn-lt"/>
                          <a:ea typeface="+mn-ea"/>
                          <a:cs typeface="+mn-cs"/>
                        </a:rPr>
                        <a:t>Ongoing</a:t>
                      </a:r>
                    </a:p>
                  </a:txBody>
                  <a:tcPr marL="19050" marR="19050" marT="0" marB="0"/>
                </a:tc>
                <a:extLst>
                  <a:ext uri="{0D108BD9-81ED-4DB2-BD59-A6C34878D82A}">
                    <a16:rowId xmlns:a16="http://schemas.microsoft.com/office/drawing/2014/main" val="1783456439"/>
                  </a:ext>
                </a:extLst>
              </a:tr>
            </a:tbl>
          </a:graphicData>
        </a:graphic>
      </p:graphicFrame>
    </p:spTree>
    <p:extLst>
      <p:ext uri="{BB962C8B-B14F-4D97-AF65-F5344CB8AC3E}">
        <p14:creationId xmlns:p14="http://schemas.microsoft.com/office/powerpoint/2010/main" val="2684646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B9F3B7-072D-4162-9CE8-557ED7213E9D}"/>
              </a:ext>
            </a:extLst>
          </p:cNvPr>
          <p:cNvSpPr>
            <a:spLocks noGrp="1"/>
          </p:cNvSpPr>
          <p:nvPr>
            <p:ph idx="1"/>
          </p:nvPr>
        </p:nvSpPr>
        <p:spPr>
          <a:xfrm>
            <a:off x="372538" y="908719"/>
            <a:ext cx="11616268" cy="5510554"/>
          </a:xfrm>
        </p:spPr>
        <p:txBody>
          <a:bodyPr>
            <a:normAutofit fontScale="85000" lnSpcReduction="20000"/>
          </a:bodyPr>
          <a:lstStyle/>
          <a:p>
            <a:r>
              <a:rPr lang="en-GB" b="1" dirty="0"/>
              <a:t>Topic 5. Resilience of EU generation infrastructure to weather-related hazards.</a:t>
            </a:r>
          </a:p>
          <a:p>
            <a:r>
              <a:rPr lang="en-GB" dirty="0"/>
              <a:t>The 2021 "Texas Freeze" and also the collapse of a German 110 kV transmission line in 2005 because of wet freezing snow is certainly a weather hazard. But what is with the more long term effects, which go hand in hand with the power adequacy question regarding long term storage.</a:t>
            </a:r>
          </a:p>
          <a:p>
            <a:r>
              <a:rPr lang="en-GB" dirty="0"/>
              <a:t>Example: hot weather in summer for a longer time drives AC consumption up, not only in peak terms but also in energy terms. Rivers are not suited as terminal heat sink and thermal power plants have to be restricted in their output power. Hydropower reservoirs are not refilled in a draught and enhance the need to burn more gas. This may lead to tight </a:t>
            </a:r>
            <a:r>
              <a:rPr lang="en-GB" dirty="0" err="1"/>
              <a:t>natgas</a:t>
            </a:r>
            <a:r>
              <a:rPr lang="en-GB" dirty="0"/>
              <a:t> situation (= long term storage) if the winter is long and cold and may endanger system adequacy. </a:t>
            </a:r>
          </a:p>
          <a:p>
            <a:pPr marL="285750" indent="-285750">
              <a:buFont typeface="Arial" panose="020B0604020202020204" pitchFamily="34" charset="0"/>
              <a:buChar char="•"/>
            </a:pPr>
            <a:r>
              <a:rPr lang="en-GB" dirty="0" err="1"/>
              <a:t>Finngrid</a:t>
            </a:r>
            <a:r>
              <a:rPr lang="en-GB" dirty="0"/>
              <a:t> warning weather related? Other TSOs face a similar situation (but haven't communicated that directly) ?</a:t>
            </a:r>
          </a:p>
          <a:p>
            <a:r>
              <a:rPr lang="en-GB" dirty="0"/>
              <a:t>https://www.fingrid.fi/en/news/news/2022/several-uncertainties-in-the-adequacy-of-electricity-in-the-coming-winter--finns-should-be-prepared-for-possible-power-outages-caused-by-electricity-shortages/</a:t>
            </a:r>
          </a:p>
          <a:p>
            <a:r>
              <a:rPr lang="en-GB" b="1" dirty="0"/>
              <a:t>Topic 6. High-level update on synchronisation of Ukraine</a:t>
            </a:r>
          </a:p>
          <a:p>
            <a:r>
              <a:rPr lang="en-GB" dirty="0"/>
              <a:t>At the last meeting it was mentioned that the future synchronisation of the Baltic grids prior to the agreed roadmap is probably difficult, not because of a lack of energy, but due to stability issues which could lead to frequent frequency collapses. </a:t>
            </a:r>
          </a:p>
          <a:p>
            <a:pPr marL="285750" indent="-285750">
              <a:buFont typeface="Arial" panose="020B0604020202020204" pitchFamily="34" charset="0"/>
              <a:buChar char="•"/>
            </a:pPr>
            <a:r>
              <a:rPr lang="en-GB" dirty="0"/>
              <a:t>How far could microgrid technology help to solve the stability issue, meaning self-regulation of dispatchable loads?</a:t>
            </a:r>
          </a:p>
          <a:p>
            <a:pPr marL="285750" indent="-285750">
              <a:buFont typeface="Arial" panose="020B0604020202020204" pitchFamily="34" charset="0"/>
              <a:buChar char="•"/>
            </a:pPr>
            <a:r>
              <a:rPr lang="en-GB" dirty="0"/>
              <a:t>How many cars with a P(f) sensitive on-board charger would be needed to give enough stability margin to the grids of Estonia, Latvia and Lithuania? (cf. Attachment: Self-Regulation of Dispatchable Loads in Resilient Power Systems)</a:t>
            </a:r>
          </a:p>
          <a:p>
            <a:r>
              <a:rPr lang="en-GB" b="1" dirty="0"/>
              <a:t>Topic 10. Update on </a:t>
            </a:r>
            <a:r>
              <a:rPr lang="en-GB" b="1" dirty="0" err="1"/>
              <a:t>Tmin</a:t>
            </a:r>
            <a:r>
              <a:rPr lang="en-GB" b="1" dirty="0"/>
              <a:t> FCR LER</a:t>
            </a:r>
          </a:p>
          <a:p>
            <a:r>
              <a:rPr lang="en-GB" dirty="0"/>
              <a:t>Primary control (FCR) has 30 s to ramp up, secondary control (</a:t>
            </a:r>
            <a:r>
              <a:rPr lang="en-GB" dirty="0" err="1"/>
              <a:t>aFRR</a:t>
            </a:r>
            <a:r>
              <a:rPr lang="en-GB" dirty="0"/>
              <a:t>) 5 min and tertiary control (</a:t>
            </a:r>
            <a:r>
              <a:rPr lang="en-GB" dirty="0" err="1"/>
              <a:t>mFRR</a:t>
            </a:r>
            <a:r>
              <a:rPr lang="en-GB" dirty="0"/>
              <a:t>) up to 15 min</a:t>
            </a:r>
          </a:p>
          <a:p>
            <a:pPr marL="285750" indent="-285750">
              <a:buFont typeface="Arial" panose="020B0604020202020204" pitchFamily="34" charset="0"/>
              <a:buChar char="•"/>
            </a:pPr>
            <a:r>
              <a:rPr lang="en-GB" dirty="0"/>
              <a:t>Why a double hump curve FCR with 15 min each is not sufficient?</a:t>
            </a:r>
            <a:br>
              <a:rPr lang="en-GB" dirty="0"/>
            </a:br>
            <a:r>
              <a:rPr lang="en-GB" dirty="0"/>
              <a:t>If we are afraid that the tertiary reserve is not reliably available, we should just allow TSOs to contract more </a:t>
            </a:r>
            <a:r>
              <a:rPr lang="en-GB" dirty="0" err="1"/>
              <a:t>mFRR</a:t>
            </a:r>
            <a:r>
              <a:rPr lang="en-GB" dirty="0"/>
              <a:t> to compensate the gap statistically. This seems to be cheaper than making FCR more costly. Primary control market is dominated by battery storages (at least in DE), simply because they have lower overall costs than thermal power plants running in part load with .</a:t>
            </a:r>
          </a:p>
          <a:p>
            <a:r>
              <a:rPr lang="en-GB" dirty="0"/>
              <a:t>https://www.regelleistung-online.de/batteriespeicher-2022-starkes-wachstum-in-der-prl-erwartet/ </a:t>
            </a:r>
          </a:p>
          <a:p>
            <a:endParaRPr lang="en-GB" dirty="0"/>
          </a:p>
        </p:txBody>
      </p:sp>
      <p:sp>
        <p:nvSpPr>
          <p:cNvPr id="3" name="Title 2">
            <a:extLst>
              <a:ext uri="{FF2B5EF4-FFF2-40B4-BE49-F238E27FC236}">
                <a16:creationId xmlns:a16="http://schemas.microsoft.com/office/drawing/2014/main" id="{E5F188F3-EA43-45E6-B9E4-C4E466747809}"/>
              </a:ext>
            </a:extLst>
          </p:cNvPr>
          <p:cNvSpPr>
            <a:spLocks noGrp="1"/>
          </p:cNvSpPr>
          <p:nvPr>
            <p:ph type="title"/>
          </p:nvPr>
        </p:nvSpPr>
        <p:spPr/>
        <p:txBody>
          <a:bodyPr/>
          <a:lstStyle/>
          <a:p>
            <a:r>
              <a:rPr lang="en-US" dirty="0"/>
              <a:t>Stakeholder’s feedback on agenda</a:t>
            </a:r>
            <a:endParaRPr lang="en-GB" dirty="0"/>
          </a:p>
        </p:txBody>
      </p:sp>
    </p:spTree>
    <p:extLst>
      <p:ext uri="{BB962C8B-B14F-4D97-AF65-F5344CB8AC3E}">
        <p14:creationId xmlns:p14="http://schemas.microsoft.com/office/powerpoint/2010/main" val="3460254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B384A-CFB9-264F-8721-6D9408529754}"/>
              </a:ext>
            </a:extLst>
          </p:cNvPr>
          <p:cNvSpPr>
            <a:spLocks noGrp="1"/>
          </p:cNvSpPr>
          <p:nvPr>
            <p:ph type="title"/>
          </p:nvPr>
        </p:nvSpPr>
        <p:spPr/>
        <p:txBody>
          <a:bodyPr/>
          <a:lstStyle/>
          <a:p>
            <a:r>
              <a:rPr lang="en-GB" sz="4400"/>
              <a:t>2. Update on the Implementation Actions</a:t>
            </a:r>
            <a:endParaRPr lang="en-GB" sz="4400" dirty="0"/>
          </a:p>
        </p:txBody>
      </p:sp>
      <p:sp>
        <p:nvSpPr>
          <p:cNvPr id="3" name="Text Placeholder 2">
            <a:extLst>
              <a:ext uri="{FF2B5EF4-FFF2-40B4-BE49-F238E27FC236}">
                <a16:creationId xmlns:a16="http://schemas.microsoft.com/office/drawing/2014/main" id="{21B60B0B-8DF0-E843-924C-19DE2E5268A4}"/>
              </a:ext>
            </a:extLst>
          </p:cNvPr>
          <p:cNvSpPr>
            <a:spLocks noGrp="1"/>
          </p:cNvSpPr>
          <p:nvPr>
            <p:ph type="body" sz="quarter" idx="4294967295"/>
          </p:nvPr>
        </p:nvSpPr>
        <p:spPr>
          <a:xfrm>
            <a:off x="574675" y="3974518"/>
            <a:ext cx="11617325" cy="442913"/>
          </a:xfrm>
        </p:spPr>
        <p:txBody>
          <a:bodyPr>
            <a:normAutofit/>
          </a:bodyPr>
          <a:lstStyle/>
          <a:p>
            <a:r>
              <a:rPr lang="en-US" sz="2000" dirty="0">
                <a:solidFill>
                  <a:schemeClr val="accent2"/>
                </a:solidFill>
              </a:rPr>
              <a:t>ENTSO-E, Cherry Yuen</a:t>
            </a:r>
          </a:p>
          <a:p>
            <a:endParaRPr lang="en-GB" sz="2000" dirty="0">
              <a:solidFill>
                <a:schemeClr val="accent2"/>
              </a:solidFill>
            </a:endParaRPr>
          </a:p>
        </p:txBody>
      </p:sp>
    </p:spTree>
    <p:extLst>
      <p:ext uri="{BB962C8B-B14F-4D97-AF65-F5344CB8AC3E}">
        <p14:creationId xmlns:p14="http://schemas.microsoft.com/office/powerpoint/2010/main" val="3704729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D97573D3-9174-406D-A6B3-270002F917C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73" imgH="476" progId="TCLayout.ActiveDocument.1">
                  <p:embed/>
                </p:oleObj>
              </mc:Choice>
              <mc:Fallback>
                <p:oleObj name="think-cell Folie" r:id="rId3" imgW="473" imgH="476" progId="TCLayout.ActiveDocument.1">
                  <p:embed/>
                  <p:pic>
                    <p:nvPicPr>
                      <p:cNvPr id="5" name="Objekt 4" hidden="1">
                        <a:extLst>
                          <a:ext uri="{FF2B5EF4-FFF2-40B4-BE49-F238E27FC236}">
                            <a16:creationId xmlns:a16="http://schemas.microsoft.com/office/drawing/2014/main" id="{D97573D3-9174-406D-A6B3-270002F917C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06D7EB4-42E5-4DD1-9458-00A915AB83CF}"/>
              </a:ext>
            </a:extLst>
          </p:cNvPr>
          <p:cNvSpPr>
            <a:spLocks noGrp="1"/>
          </p:cNvSpPr>
          <p:nvPr>
            <p:ph type="title"/>
          </p:nvPr>
        </p:nvSpPr>
        <p:spPr>
          <a:xfrm>
            <a:off x="115064" y="402988"/>
            <a:ext cx="12510265" cy="1325563"/>
          </a:xfrm>
        </p:spPr>
        <p:txBody>
          <a:bodyPr vert="horz">
            <a:normAutofit/>
          </a:bodyPr>
          <a:lstStyle/>
          <a:p>
            <a:r>
              <a:rPr lang="en-US" sz="3600" b="1" dirty="0">
                <a:solidFill>
                  <a:srgbClr val="0F218B"/>
                </a:solidFill>
                <a:latin typeface="Calibri" panose="020F0502020204030204" pitchFamily="34" charset="0"/>
              </a:rPr>
              <a:t>Pan-European or regional deliverables 2022: SOGL/NCER</a:t>
            </a:r>
          </a:p>
        </p:txBody>
      </p:sp>
      <p:graphicFrame>
        <p:nvGraphicFramePr>
          <p:cNvPr id="3" name="Diagram 2">
            <a:extLst>
              <a:ext uri="{FF2B5EF4-FFF2-40B4-BE49-F238E27FC236}">
                <a16:creationId xmlns:a16="http://schemas.microsoft.com/office/drawing/2014/main" id="{FCC00CD2-7A17-4B72-9414-B4E04DA9BDB4}"/>
              </a:ext>
            </a:extLst>
          </p:cNvPr>
          <p:cNvGraphicFramePr/>
          <p:nvPr>
            <p:extLst>
              <p:ext uri="{D42A27DB-BD31-4B8C-83A1-F6EECF244321}">
                <p14:modId xmlns:p14="http://schemas.microsoft.com/office/powerpoint/2010/main" val="1203690713"/>
              </p:ext>
            </p:extLst>
          </p:nvPr>
        </p:nvGraphicFramePr>
        <p:xfrm>
          <a:off x="908627" y="1728551"/>
          <a:ext cx="9993746"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3">
            <a:extLst>
              <a:ext uri="{FF2B5EF4-FFF2-40B4-BE49-F238E27FC236}">
                <a16:creationId xmlns:a16="http://schemas.microsoft.com/office/drawing/2014/main" id="{8B2B5D95-822E-4A88-A2CC-9538C47B17E0}"/>
              </a:ext>
            </a:extLst>
          </p:cNvPr>
          <p:cNvSpPr txBox="1"/>
          <p:nvPr/>
        </p:nvSpPr>
        <p:spPr>
          <a:xfrm>
            <a:off x="203200" y="4210135"/>
            <a:ext cx="2272146" cy="954107"/>
          </a:xfrm>
          <a:prstGeom prst="rect">
            <a:avLst/>
          </a:prstGeom>
          <a:noFill/>
        </p:spPr>
        <p:txBody>
          <a:bodyPr wrap="square" rtlCol="0">
            <a:spAutoFit/>
          </a:bodyPr>
          <a:lstStyle/>
          <a:p>
            <a:r>
              <a:rPr lang="en-US" sz="2800" dirty="0">
                <a:solidFill>
                  <a:schemeClr val="accent1">
                    <a:lumMod val="75000"/>
                  </a:schemeClr>
                </a:solidFill>
              </a:rPr>
              <a:t>Operational Agreements</a:t>
            </a:r>
          </a:p>
        </p:txBody>
      </p:sp>
      <p:sp>
        <p:nvSpPr>
          <p:cNvPr id="8" name="TextBox 7">
            <a:extLst>
              <a:ext uri="{FF2B5EF4-FFF2-40B4-BE49-F238E27FC236}">
                <a16:creationId xmlns:a16="http://schemas.microsoft.com/office/drawing/2014/main" id="{5AFEB83C-BD66-49FC-84D7-CE9C4A9856EA}"/>
              </a:ext>
            </a:extLst>
          </p:cNvPr>
          <p:cNvSpPr txBox="1"/>
          <p:nvPr/>
        </p:nvSpPr>
        <p:spPr>
          <a:xfrm>
            <a:off x="203200" y="1930465"/>
            <a:ext cx="2648816" cy="954107"/>
          </a:xfrm>
          <a:prstGeom prst="rect">
            <a:avLst/>
          </a:prstGeom>
          <a:noFill/>
        </p:spPr>
        <p:txBody>
          <a:bodyPr wrap="square" rtlCol="0" anchor="t">
            <a:spAutoFit/>
          </a:bodyPr>
          <a:lstStyle/>
          <a:p>
            <a:r>
              <a:rPr lang="en-US" sz="2800" dirty="0" err="1">
                <a:solidFill>
                  <a:schemeClr val="accent1">
                    <a:lumMod val="75000"/>
                  </a:schemeClr>
                </a:solidFill>
              </a:rPr>
              <a:t>CSAm</a:t>
            </a:r>
            <a:r>
              <a:rPr lang="en-US" sz="2800" dirty="0">
                <a:solidFill>
                  <a:schemeClr val="accent1">
                    <a:lumMod val="75000"/>
                  </a:schemeClr>
                </a:solidFill>
                <a:cs typeface="Calibri"/>
              </a:rPr>
              <a:t>  </a:t>
            </a:r>
          </a:p>
          <a:p>
            <a:r>
              <a:rPr lang="en-US" sz="2800" dirty="0">
                <a:solidFill>
                  <a:schemeClr val="accent1">
                    <a:lumMod val="75000"/>
                  </a:schemeClr>
                </a:solidFill>
                <a:cs typeface="Calibri"/>
              </a:rPr>
              <a:t>(Article 44.5)</a:t>
            </a:r>
          </a:p>
        </p:txBody>
      </p:sp>
    </p:spTree>
    <p:extLst>
      <p:ext uri="{BB962C8B-B14F-4D97-AF65-F5344CB8AC3E}">
        <p14:creationId xmlns:p14="http://schemas.microsoft.com/office/powerpoint/2010/main" val="2069177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D97573D3-9174-406D-A6B3-270002F917C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73" imgH="476" progId="TCLayout.ActiveDocument.1">
                  <p:embed/>
                </p:oleObj>
              </mc:Choice>
              <mc:Fallback>
                <p:oleObj name="think-cell Folie" r:id="rId3" imgW="473" imgH="476" progId="TCLayout.ActiveDocument.1">
                  <p:embed/>
                  <p:pic>
                    <p:nvPicPr>
                      <p:cNvPr id="5" name="Objekt 4" hidden="1">
                        <a:extLst>
                          <a:ext uri="{FF2B5EF4-FFF2-40B4-BE49-F238E27FC236}">
                            <a16:creationId xmlns:a16="http://schemas.microsoft.com/office/drawing/2014/main" id="{D97573D3-9174-406D-A6B3-270002F917C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06D7EB4-42E5-4DD1-9458-00A915AB83CF}"/>
              </a:ext>
            </a:extLst>
          </p:cNvPr>
          <p:cNvSpPr>
            <a:spLocks noGrp="1"/>
          </p:cNvSpPr>
          <p:nvPr>
            <p:ph type="title"/>
          </p:nvPr>
        </p:nvSpPr>
        <p:spPr>
          <a:xfrm>
            <a:off x="203200" y="402055"/>
            <a:ext cx="11988800" cy="1325563"/>
          </a:xfrm>
        </p:spPr>
        <p:txBody>
          <a:bodyPr vert="horz">
            <a:normAutofit/>
          </a:bodyPr>
          <a:lstStyle/>
          <a:p>
            <a:r>
              <a:rPr lang="en-US" sz="3600" b="1" dirty="0">
                <a:solidFill>
                  <a:srgbClr val="0F218B"/>
                </a:solidFill>
                <a:latin typeface="Calibri" panose="020F0502020204030204" pitchFamily="34" charset="0"/>
              </a:rPr>
              <a:t>Pan-European or regional deliverables 2022: SOGL/NCER</a:t>
            </a:r>
          </a:p>
        </p:txBody>
      </p:sp>
      <p:graphicFrame>
        <p:nvGraphicFramePr>
          <p:cNvPr id="3" name="Diagram 2">
            <a:extLst>
              <a:ext uri="{FF2B5EF4-FFF2-40B4-BE49-F238E27FC236}">
                <a16:creationId xmlns:a16="http://schemas.microsoft.com/office/drawing/2014/main" id="{FCC00CD2-7A17-4B72-9414-B4E04DA9BDB4}"/>
              </a:ext>
            </a:extLst>
          </p:cNvPr>
          <p:cNvGraphicFramePr/>
          <p:nvPr>
            <p:extLst>
              <p:ext uri="{D42A27DB-BD31-4B8C-83A1-F6EECF244321}">
                <p14:modId xmlns:p14="http://schemas.microsoft.com/office/powerpoint/2010/main" val="1964081540"/>
              </p:ext>
            </p:extLst>
          </p:nvPr>
        </p:nvGraphicFramePr>
        <p:xfrm>
          <a:off x="908627" y="1619136"/>
          <a:ext cx="9993746"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F3A43DBB-003E-49AA-ACC6-A38B1A0515AC}"/>
              </a:ext>
            </a:extLst>
          </p:cNvPr>
          <p:cNvSpPr txBox="1"/>
          <p:nvPr/>
        </p:nvSpPr>
        <p:spPr>
          <a:xfrm>
            <a:off x="203200" y="1930465"/>
            <a:ext cx="2648816" cy="523220"/>
          </a:xfrm>
          <a:prstGeom prst="rect">
            <a:avLst/>
          </a:prstGeom>
          <a:noFill/>
        </p:spPr>
        <p:txBody>
          <a:bodyPr wrap="square" rtlCol="0" anchor="t">
            <a:spAutoFit/>
          </a:bodyPr>
          <a:lstStyle/>
          <a:p>
            <a:r>
              <a:rPr lang="en-US" sz="2800" dirty="0">
                <a:solidFill>
                  <a:schemeClr val="accent1">
                    <a:lumMod val="75000"/>
                  </a:schemeClr>
                </a:solidFill>
              </a:rPr>
              <a:t>KORRR</a:t>
            </a:r>
            <a:endParaRPr lang="en-US" sz="2800" dirty="0">
              <a:solidFill>
                <a:schemeClr val="accent1">
                  <a:lumMod val="75000"/>
                </a:schemeClr>
              </a:solidFill>
              <a:cs typeface="Calibri"/>
            </a:endParaRPr>
          </a:p>
        </p:txBody>
      </p:sp>
      <p:sp>
        <p:nvSpPr>
          <p:cNvPr id="7" name="TextBox 3">
            <a:extLst>
              <a:ext uri="{FF2B5EF4-FFF2-40B4-BE49-F238E27FC236}">
                <a16:creationId xmlns:a16="http://schemas.microsoft.com/office/drawing/2014/main" id="{8B2B5D95-822E-4A88-A2CC-9538C47B17E0}"/>
              </a:ext>
            </a:extLst>
          </p:cNvPr>
          <p:cNvSpPr txBox="1"/>
          <p:nvPr/>
        </p:nvSpPr>
        <p:spPr>
          <a:xfrm>
            <a:off x="203200" y="3935171"/>
            <a:ext cx="2484582" cy="1200329"/>
          </a:xfrm>
          <a:prstGeom prst="rect">
            <a:avLst/>
          </a:prstGeom>
          <a:noFill/>
        </p:spPr>
        <p:txBody>
          <a:bodyPr wrap="square" rtlCol="0">
            <a:spAutoFit/>
          </a:bodyPr>
          <a:lstStyle/>
          <a:p>
            <a:r>
              <a:rPr lang="en-GB" sz="2400" dirty="0">
                <a:solidFill>
                  <a:schemeClr val="accent1">
                    <a:lumMod val="75000"/>
                  </a:schemeClr>
                </a:solidFill>
              </a:rPr>
              <a:t>SO GL Implementation Monitoring</a:t>
            </a:r>
            <a:endParaRPr lang="en-US" sz="2400" dirty="0">
              <a:solidFill>
                <a:schemeClr val="accent1">
                  <a:lumMod val="75000"/>
                </a:schemeClr>
              </a:solidFill>
            </a:endParaRPr>
          </a:p>
        </p:txBody>
      </p:sp>
    </p:spTree>
    <p:extLst>
      <p:ext uri="{BB962C8B-B14F-4D97-AF65-F5344CB8AC3E}">
        <p14:creationId xmlns:p14="http://schemas.microsoft.com/office/powerpoint/2010/main" val="5400760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OFFICATWORKEXPRESSIONTAG" val="A comprehensive contractual framework is required to setup the communication network core team with three potential approaches"/>
</p:tagLst>
</file>

<file path=ppt/tags/tag11.xml><?xml version="1.0" encoding="utf-8"?>
<p:tagLst xmlns:a="http://schemas.openxmlformats.org/drawingml/2006/main" xmlns:r="http://schemas.openxmlformats.org/officeDocument/2006/relationships" xmlns:p="http://schemas.openxmlformats.org/presentationml/2006/main">
  <p:tag name="OFFICATWORKEXPRESSIONTAG" val="A comprehensive contractual framework is required to setup the communication network core team with three potential approaches"/>
</p:tagLst>
</file>

<file path=ppt/tags/tag12.xml><?xml version="1.0" encoding="utf-8"?>
<p:tagLst xmlns:a="http://schemas.openxmlformats.org/drawingml/2006/main" xmlns:r="http://schemas.openxmlformats.org/officeDocument/2006/relationships" xmlns:p="http://schemas.openxmlformats.org/presentationml/2006/main">
  <p:tag name="OFFICATWORKEXPRESSIONTAG" val="A comprehensive contractual framework is required to setup the communication network core team with three potential approaches"/>
</p:tagLst>
</file>

<file path=ppt/tags/tag13.xml><?xml version="1.0" encoding="utf-8"?>
<p:tagLst xmlns:a="http://schemas.openxmlformats.org/drawingml/2006/main" xmlns:r="http://schemas.openxmlformats.org/officeDocument/2006/relationships" xmlns:p="http://schemas.openxmlformats.org/presentationml/2006/main">
  <p:tag name="OFFICATWORKEXPRESSIONTAG" val="A comprehensive contractual framework is required to setup the communication network core team with three potential approaches"/>
</p:tagLst>
</file>

<file path=ppt/tags/tag14.xml><?xml version="1.0" encoding="utf-8"?>
<p:tagLst xmlns:a="http://schemas.openxmlformats.org/drawingml/2006/main" xmlns:r="http://schemas.openxmlformats.org/officeDocument/2006/relationships" xmlns:p="http://schemas.openxmlformats.org/presentationml/2006/main">
  <p:tag name="OFFICATWORKEXPRESSIONTAG" val="A comprehensive contractual framework is required to setup the communication network core team with three potential approaches"/>
</p:tagLst>
</file>

<file path=ppt/tags/tag15.xml><?xml version="1.0" encoding="utf-8"?>
<p:tagLst xmlns:a="http://schemas.openxmlformats.org/drawingml/2006/main" xmlns:r="http://schemas.openxmlformats.org/officeDocument/2006/relationships" xmlns:p="http://schemas.openxmlformats.org/presentationml/2006/main">
  <p:tag name="OFFICATWORKEXPRESSIONTAG" val="A comprehensive contractual framework is required to setup the communication network core team with three potential approaches"/>
</p:tagLst>
</file>

<file path=ppt/tags/tag16.xml><?xml version="1.0" encoding="utf-8"?>
<p:tagLst xmlns:a="http://schemas.openxmlformats.org/drawingml/2006/main" xmlns:r="http://schemas.openxmlformats.org/officeDocument/2006/relationships" xmlns:p="http://schemas.openxmlformats.org/presentationml/2006/main">
  <p:tag name="OFFICATWORKEXPRESSIONTAG" val="A comprehensive contractual framework is required to setup the communication network core team with three potential approaches"/>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OFFICATWORKEXPRESSIONTAG" val="A comprehensive contractual framework is required to setup the communication network core team with three potential approaches"/>
</p:tagLst>
</file>

<file path=ppt/tags/tag9.xml><?xml version="1.0" encoding="utf-8"?>
<p:tagLst xmlns:a="http://schemas.openxmlformats.org/drawingml/2006/main" xmlns:r="http://schemas.openxmlformats.org/officeDocument/2006/relationships" xmlns:p="http://schemas.openxmlformats.org/presentationml/2006/main">
  <p:tag name="OFFICATWORKEXPRESSIONTAG" val="A comprehensive contractual framework is required to setup the communication network core team with three potential approaches"/>
</p:tagLst>
</file>

<file path=ppt/theme/theme1.xml><?xml version="1.0" encoding="utf-8"?>
<a:theme xmlns:a="http://schemas.openxmlformats.org/drawingml/2006/main" name="ENTSO-E Cover">
  <a:themeElements>
    <a:clrScheme name="ENTSO-E">
      <a:dk1>
        <a:srgbClr val="313131"/>
      </a:dk1>
      <a:lt1>
        <a:srgbClr val="FFFFFF"/>
      </a:lt1>
      <a:dk2>
        <a:srgbClr val="313131"/>
      </a:dk2>
      <a:lt2>
        <a:srgbClr val="FFFFFF"/>
      </a:lt2>
      <a:accent1>
        <a:srgbClr val="134094"/>
      </a:accent1>
      <a:accent2>
        <a:srgbClr val="EC6602"/>
      </a:accent2>
      <a:accent3>
        <a:srgbClr val="009992"/>
      </a:accent3>
      <a:accent4>
        <a:srgbClr val="FFCC00"/>
      </a:accent4>
      <a:accent5>
        <a:srgbClr val="707F86"/>
      </a:accent5>
      <a:accent6>
        <a:srgbClr val="A7B3B9"/>
      </a:accent6>
      <a:hlink>
        <a:srgbClr val="BF027F"/>
      </a:hlink>
      <a:folHlink>
        <a:srgbClr val="670F16"/>
      </a:folHlink>
    </a:clrScheme>
    <a:fontScheme name="Benutzerdefiniert 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2B0DF6B-7160-394F-9876-CC35ABDDDBD6}" vid="{399146C8-DCE8-F245-A93F-AF34774DA1F6}"/>
    </a:ext>
  </a:extLst>
</a:theme>
</file>

<file path=ppt/theme/theme10.xml><?xml version="1.0" encoding="utf-8"?>
<a:theme xmlns:a="http://schemas.openxmlformats.org/drawingml/2006/main" name="7_ENTSO-E Content">
  <a:themeElements>
    <a:clrScheme name="ENTSO-E">
      <a:dk1>
        <a:srgbClr val="3A3A3F"/>
      </a:dk1>
      <a:lt1>
        <a:srgbClr val="FFFFFF"/>
      </a:lt1>
      <a:dk2>
        <a:srgbClr val="3A3A3F"/>
      </a:dk2>
      <a:lt2>
        <a:srgbClr val="E7E6E6"/>
      </a:lt2>
      <a:accent1>
        <a:srgbClr val="2054A5"/>
      </a:accent1>
      <a:accent2>
        <a:srgbClr val="0FB29A"/>
      </a:accent2>
      <a:accent3>
        <a:srgbClr val="F37020"/>
      </a:accent3>
      <a:accent4>
        <a:srgbClr val="F7A431"/>
      </a:accent4>
      <a:accent5>
        <a:srgbClr val="3A3A3A"/>
      </a:accent5>
      <a:accent6>
        <a:srgbClr val="0073C8"/>
      </a:accent6>
      <a:hlink>
        <a:srgbClr val="0563C1"/>
      </a:hlink>
      <a:folHlink>
        <a:srgbClr val="954F72"/>
      </a:folHlink>
    </a:clrScheme>
    <a:fontScheme name="Benutzerdefiniert 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2B0DF6B-7160-394F-9876-CC35ABDDDBD6}" vid="{C5760BF1-A972-D844-8595-9E61C43D0D9C}"/>
    </a:ext>
  </a:extLst>
</a:theme>
</file>

<file path=ppt/theme/theme11.xml><?xml version="1.0" encoding="utf-8"?>
<a:theme xmlns:a="http://schemas.openxmlformats.org/drawingml/2006/main" name="8_ENTSO-E Content">
  <a:themeElements>
    <a:clrScheme name="ENTSO-E">
      <a:dk1>
        <a:srgbClr val="3A3A3F"/>
      </a:dk1>
      <a:lt1>
        <a:srgbClr val="FFFFFF"/>
      </a:lt1>
      <a:dk2>
        <a:srgbClr val="3A3A3F"/>
      </a:dk2>
      <a:lt2>
        <a:srgbClr val="E7E6E6"/>
      </a:lt2>
      <a:accent1>
        <a:srgbClr val="2054A5"/>
      </a:accent1>
      <a:accent2>
        <a:srgbClr val="0FB29A"/>
      </a:accent2>
      <a:accent3>
        <a:srgbClr val="F37020"/>
      </a:accent3>
      <a:accent4>
        <a:srgbClr val="F7A431"/>
      </a:accent4>
      <a:accent5>
        <a:srgbClr val="3A3A3A"/>
      </a:accent5>
      <a:accent6>
        <a:srgbClr val="0073C8"/>
      </a:accent6>
      <a:hlink>
        <a:srgbClr val="0563C1"/>
      </a:hlink>
      <a:folHlink>
        <a:srgbClr val="954F72"/>
      </a:folHlink>
    </a:clrScheme>
    <a:fontScheme name="Benutzerdefiniert 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2B0DF6B-7160-394F-9876-CC35ABDDDBD6}" vid="{C5760BF1-A972-D844-8595-9E61C43D0D9C}"/>
    </a:ext>
  </a:extLst>
</a:theme>
</file>

<file path=ppt/theme/theme12.xml><?xml version="1.0" encoding="utf-8"?>
<a:theme xmlns:a="http://schemas.openxmlformats.org/drawingml/2006/main" name="9_ENTSO-E Content">
  <a:themeElements>
    <a:clrScheme name="ENTSO-E">
      <a:dk1>
        <a:srgbClr val="3A3A3F"/>
      </a:dk1>
      <a:lt1>
        <a:srgbClr val="FFFFFF"/>
      </a:lt1>
      <a:dk2>
        <a:srgbClr val="3A3A3F"/>
      </a:dk2>
      <a:lt2>
        <a:srgbClr val="E7E6E6"/>
      </a:lt2>
      <a:accent1>
        <a:srgbClr val="2054A5"/>
      </a:accent1>
      <a:accent2>
        <a:srgbClr val="0FB29A"/>
      </a:accent2>
      <a:accent3>
        <a:srgbClr val="F37020"/>
      </a:accent3>
      <a:accent4>
        <a:srgbClr val="F7A431"/>
      </a:accent4>
      <a:accent5>
        <a:srgbClr val="3A3A3A"/>
      </a:accent5>
      <a:accent6>
        <a:srgbClr val="0073C8"/>
      </a:accent6>
      <a:hlink>
        <a:srgbClr val="0563C1"/>
      </a:hlink>
      <a:folHlink>
        <a:srgbClr val="954F72"/>
      </a:folHlink>
    </a:clrScheme>
    <a:fontScheme name="Benutzerdefiniert 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9B78231-BE7B-1A46-90BB-EF0882821398}" vid="{9E3D5E57-3828-B144-A39F-2BEE5BAE535E}"/>
    </a:ext>
  </a:extLst>
</a:theme>
</file>

<file path=ppt/theme/theme13.xml><?xml version="1.0" encoding="utf-8"?>
<a:theme xmlns:a="http://schemas.openxmlformats.org/drawingml/2006/main" name="10_ENTSO-E Content">
  <a:themeElements>
    <a:clrScheme name="ENTSO-E">
      <a:dk1>
        <a:srgbClr val="3A3A3F"/>
      </a:dk1>
      <a:lt1>
        <a:srgbClr val="FFFFFF"/>
      </a:lt1>
      <a:dk2>
        <a:srgbClr val="3A3A3F"/>
      </a:dk2>
      <a:lt2>
        <a:srgbClr val="E7E6E6"/>
      </a:lt2>
      <a:accent1>
        <a:srgbClr val="2054A5"/>
      </a:accent1>
      <a:accent2>
        <a:srgbClr val="0FB29A"/>
      </a:accent2>
      <a:accent3>
        <a:srgbClr val="F37020"/>
      </a:accent3>
      <a:accent4>
        <a:srgbClr val="F7A431"/>
      </a:accent4>
      <a:accent5>
        <a:srgbClr val="3A3A3A"/>
      </a:accent5>
      <a:accent6>
        <a:srgbClr val="0073C8"/>
      </a:accent6>
      <a:hlink>
        <a:srgbClr val="0563C1"/>
      </a:hlink>
      <a:folHlink>
        <a:srgbClr val="954F72"/>
      </a:folHlink>
    </a:clrScheme>
    <a:fontScheme name="Benutzerdefiniert 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2B0DF6B-7160-394F-9876-CC35ABDDDBD6}" vid="{C5760BF1-A972-D844-8595-9E61C43D0D9C}"/>
    </a:ext>
  </a:extLst>
</a:theme>
</file>

<file path=ppt/theme/theme14.xml><?xml version="1.0" encoding="utf-8"?>
<a:theme xmlns:a="http://schemas.openxmlformats.org/drawingml/2006/main" name="11_ENTSO-E Content">
  <a:themeElements>
    <a:clrScheme name="ENTSO-E">
      <a:dk1>
        <a:srgbClr val="3A3A3F"/>
      </a:dk1>
      <a:lt1>
        <a:srgbClr val="FFFFFF"/>
      </a:lt1>
      <a:dk2>
        <a:srgbClr val="3A3A3F"/>
      </a:dk2>
      <a:lt2>
        <a:srgbClr val="E7E6E6"/>
      </a:lt2>
      <a:accent1>
        <a:srgbClr val="2054A5"/>
      </a:accent1>
      <a:accent2>
        <a:srgbClr val="0FB29A"/>
      </a:accent2>
      <a:accent3>
        <a:srgbClr val="F37020"/>
      </a:accent3>
      <a:accent4>
        <a:srgbClr val="F7A431"/>
      </a:accent4>
      <a:accent5>
        <a:srgbClr val="3A3A3A"/>
      </a:accent5>
      <a:accent6>
        <a:srgbClr val="0073C8"/>
      </a:accent6>
      <a:hlink>
        <a:srgbClr val="0563C1"/>
      </a:hlink>
      <a:folHlink>
        <a:srgbClr val="954F72"/>
      </a:folHlink>
    </a:clrScheme>
    <a:fontScheme name="Benutzerdefiniert 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TSO-E_New Template.pptx [Read-Only]" id="{C89BAF73-300B-4C19-BCEC-413470D96623}" vid="{FD253406-0429-4CAA-B156-3EEFD7D789E6}"/>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ENTSO-E Content">
  <a:themeElements>
    <a:clrScheme name="ENTSO-E">
      <a:dk1>
        <a:srgbClr val="3A3A3F"/>
      </a:dk1>
      <a:lt1>
        <a:srgbClr val="FFFFFF"/>
      </a:lt1>
      <a:dk2>
        <a:srgbClr val="3A3A3F"/>
      </a:dk2>
      <a:lt2>
        <a:srgbClr val="E7E6E6"/>
      </a:lt2>
      <a:accent1>
        <a:srgbClr val="2054A5"/>
      </a:accent1>
      <a:accent2>
        <a:srgbClr val="0FB29A"/>
      </a:accent2>
      <a:accent3>
        <a:srgbClr val="F37020"/>
      </a:accent3>
      <a:accent4>
        <a:srgbClr val="F7A431"/>
      </a:accent4>
      <a:accent5>
        <a:srgbClr val="3A3A3A"/>
      </a:accent5>
      <a:accent6>
        <a:srgbClr val="0073C8"/>
      </a:accent6>
      <a:hlink>
        <a:srgbClr val="0563C1"/>
      </a:hlink>
      <a:folHlink>
        <a:srgbClr val="954F72"/>
      </a:folHlink>
    </a:clrScheme>
    <a:fontScheme name="Benutzerdefiniert 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2B0DF6B-7160-394F-9876-CC35ABDDDBD6}" vid="{C5760BF1-A972-D844-8595-9E61C43D0D9C}"/>
    </a:ext>
  </a:extLst>
</a:theme>
</file>

<file path=ppt/theme/theme3.xml><?xml version="1.0" encoding="utf-8"?>
<a:theme xmlns:a="http://schemas.openxmlformats.org/drawingml/2006/main" name="3_ENTSO-E Content">
  <a:themeElements>
    <a:clrScheme name="ENTSO-E">
      <a:dk1>
        <a:srgbClr val="3A3A3F"/>
      </a:dk1>
      <a:lt1>
        <a:srgbClr val="FFFFFF"/>
      </a:lt1>
      <a:dk2>
        <a:srgbClr val="3A3A3F"/>
      </a:dk2>
      <a:lt2>
        <a:srgbClr val="E7E6E6"/>
      </a:lt2>
      <a:accent1>
        <a:srgbClr val="2054A5"/>
      </a:accent1>
      <a:accent2>
        <a:srgbClr val="0FB29A"/>
      </a:accent2>
      <a:accent3>
        <a:srgbClr val="F37020"/>
      </a:accent3>
      <a:accent4>
        <a:srgbClr val="F7A431"/>
      </a:accent4>
      <a:accent5>
        <a:srgbClr val="3A3A3A"/>
      </a:accent5>
      <a:accent6>
        <a:srgbClr val="0073C8"/>
      </a:accent6>
      <a:hlink>
        <a:srgbClr val="0563C1"/>
      </a:hlink>
      <a:folHlink>
        <a:srgbClr val="954F72"/>
      </a:folHlink>
    </a:clrScheme>
    <a:fontScheme name="Benutzerdefiniert 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tso-e new powerpoint template.potx [Read-Only]" id="{2B8CF765-5A27-4355-A585-B2D619BE3B05}" vid="{5B43BAD4-03AB-4DCB-B2C9-2C2FA02EC2DF}"/>
    </a:ext>
  </a:extLst>
</a:theme>
</file>

<file path=ppt/theme/theme4.xml><?xml version="1.0" encoding="utf-8"?>
<a:theme xmlns:a="http://schemas.openxmlformats.org/drawingml/2006/main" name="2_ENTSO-E Cover">
  <a:themeElements>
    <a:clrScheme name="ENTSO-E">
      <a:dk1>
        <a:srgbClr val="313131"/>
      </a:dk1>
      <a:lt1>
        <a:srgbClr val="FFFFFF"/>
      </a:lt1>
      <a:dk2>
        <a:srgbClr val="313131"/>
      </a:dk2>
      <a:lt2>
        <a:srgbClr val="FFFFFF"/>
      </a:lt2>
      <a:accent1>
        <a:srgbClr val="134094"/>
      </a:accent1>
      <a:accent2>
        <a:srgbClr val="EC6602"/>
      </a:accent2>
      <a:accent3>
        <a:srgbClr val="009992"/>
      </a:accent3>
      <a:accent4>
        <a:srgbClr val="FFCC00"/>
      </a:accent4>
      <a:accent5>
        <a:srgbClr val="707F86"/>
      </a:accent5>
      <a:accent6>
        <a:srgbClr val="A7B3B9"/>
      </a:accent6>
      <a:hlink>
        <a:srgbClr val="BF027F"/>
      </a:hlink>
      <a:folHlink>
        <a:srgbClr val="670F16"/>
      </a:folHlink>
    </a:clrScheme>
    <a:fontScheme name="Benutzerdefiniert 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2B0DF6B-7160-394F-9876-CC35ABDDDBD6}" vid="{B3A98F9B-A3FE-FF41-91B7-9FC6C5C34F6E}"/>
    </a:ext>
  </a:extLst>
</a:theme>
</file>

<file path=ppt/theme/theme5.xml><?xml version="1.0" encoding="utf-8"?>
<a:theme xmlns:a="http://schemas.openxmlformats.org/drawingml/2006/main" name="2_ENTSO-E Content">
  <a:themeElements>
    <a:clrScheme name="ENTSO-E">
      <a:dk1>
        <a:srgbClr val="3A3A3F"/>
      </a:dk1>
      <a:lt1>
        <a:srgbClr val="FFFFFF"/>
      </a:lt1>
      <a:dk2>
        <a:srgbClr val="3A3A3F"/>
      </a:dk2>
      <a:lt2>
        <a:srgbClr val="E7E6E6"/>
      </a:lt2>
      <a:accent1>
        <a:srgbClr val="2054A5"/>
      </a:accent1>
      <a:accent2>
        <a:srgbClr val="0FB29A"/>
      </a:accent2>
      <a:accent3>
        <a:srgbClr val="F37020"/>
      </a:accent3>
      <a:accent4>
        <a:srgbClr val="F7A431"/>
      </a:accent4>
      <a:accent5>
        <a:srgbClr val="3A3A3A"/>
      </a:accent5>
      <a:accent6>
        <a:srgbClr val="0073C8"/>
      </a:accent6>
      <a:hlink>
        <a:srgbClr val="0563C1"/>
      </a:hlink>
      <a:folHlink>
        <a:srgbClr val="954F72"/>
      </a:folHlink>
    </a:clrScheme>
    <a:fontScheme name="Benutzerdefiniert 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2B0DF6B-7160-394F-9876-CC35ABDDDBD6}" vid="{C5760BF1-A972-D844-8595-9E61C43D0D9C}"/>
    </a:ext>
  </a:extLst>
</a:theme>
</file>

<file path=ppt/theme/theme6.xml><?xml version="1.0" encoding="utf-8"?>
<a:theme xmlns:a="http://schemas.openxmlformats.org/drawingml/2006/main" name="4_ENTSO-E Content">
  <a:themeElements>
    <a:clrScheme name="ENTSO-E">
      <a:dk1>
        <a:srgbClr val="3A3A3F"/>
      </a:dk1>
      <a:lt1>
        <a:srgbClr val="FFFFFF"/>
      </a:lt1>
      <a:dk2>
        <a:srgbClr val="3A3A3F"/>
      </a:dk2>
      <a:lt2>
        <a:srgbClr val="E7E6E6"/>
      </a:lt2>
      <a:accent1>
        <a:srgbClr val="2054A5"/>
      </a:accent1>
      <a:accent2>
        <a:srgbClr val="0FB29A"/>
      </a:accent2>
      <a:accent3>
        <a:srgbClr val="F37020"/>
      </a:accent3>
      <a:accent4>
        <a:srgbClr val="F7A431"/>
      </a:accent4>
      <a:accent5>
        <a:srgbClr val="3A3A3A"/>
      </a:accent5>
      <a:accent6>
        <a:srgbClr val="0073C8"/>
      </a:accent6>
      <a:hlink>
        <a:srgbClr val="0563C1"/>
      </a:hlink>
      <a:folHlink>
        <a:srgbClr val="954F72"/>
      </a:folHlink>
    </a:clrScheme>
    <a:fontScheme name="Benutzerdefiniert 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9B78231-BE7B-1A46-90BB-EF0882821398}" vid="{9E3D5E57-3828-B144-A39F-2BEE5BAE535E}"/>
    </a:ext>
  </a:extLst>
</a:theme>
</file>

<file path=ppt/theme/theme7.xml><?xml version="1.0" encoding="utf-8"?>
<a:theme xmlns:a="http://schemas.openxmlformats.org/drawingml/2006/main" name="5_ENTSO-E Content">
  <a:themeElements>
    <a:clrScheme name="ENTSO-E">
      <a:dk1>
        <a:srgbClr val="3A3A3F"/>
      </a:dk1>
      <a:lt1>
        <a:srgbClr val="FFFFFF"/>
      </a:lt1>
      <a:dk2>
        <a:srgbClr val="3A3A3F"/>
      </a:dk2>
      <a:lt2>
        <a:srgbClr val="E7E6E6"/>
      </a:lt2>
      <a:accent1>
        <a:srgbClr val="2054A5"/>
      </a:accent1>
      <a:accent2>
        <a:srgbClr val="0FB29A"/>
      </a:accent2>
      <a:accent3>
        <a:srgbClr val="F37020"/>
      </a:accent3>
      <a:accent4>
        <a:srgbClr val="F7A431"/>
      </a:accent4>
      <a:accent5>
        <a:srgbClr val="3A3A3A"/>
      </a:accent5>
      <a:accent6>
        <a:srgbClr val="0073C8"/>
      </a:accent6>
      <a:hlink>
        <a:srgbClr val="0563C1"/>
      </a:hlink>
      <a:folHlink>
        <a:srgbClr val="954F72"/>
      </a:folHlink>
    </a:clrScheme>
    <a:fontScheme name="Benutzerdefiniert 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2B0DF6B-7160-394F-9876-CC35ABDDDBD6}" vid="{C5760BF1-A972-D844-8595-9E61C43D0D9C}"/>
    </a:ext>
  </a:extLst>
</a:theme>
</file>

<file path=ppt/theme/theme8.xml><?xml version="1.0" encoding="utf-8"?>
<a:theme xmlns:a="http://schemas.openxmlformats.org/drawingml/2006/main" name="6_ENTSO-E Content">
  <a:themeElements>
    <a:clrScheme name="ENTSO-E">
      <a:dk1>
        <a:srgbClr val="3A3A3F"/>
      </a:dk1>
      <a:lt1>
        <a:srgbClr val="FFFFFF"/>
      </a:lt1>
      <a:dk2>
        <a:srgbClr val="3A3A3F"/>
      </a:dk2>
      <a:lt2>
        <a:srgbClr val="E7E6E6"/>
      </a:lt2>
      <a:accent1>
        <a:srgbClr val="2054A5"/>
      </a:accent1>
      <a:accent2>
        <a:srgbClr val="0FB29A"/>
      </a:accent2>
      <a:accent3>
        <a:srgbClr val="F37020"/>
      </a:accent3>
      <a:accent4>
        <a:srgbClr val="F7A431"/>
      </a:accent4>
      <a:accent5>
        <a:srgbClr val="3A3A3A"/>
      </a:accent5>
      <a:accent6>
        <a:srgbClr val="0073C8"/>
      </a:accent6>
      <a:hlink>
        <a:srgbClr val="0563C1"/>
      </a:hlink>
      <a:folHlink>
        <a:srgbClr val="954F72"/>
      </a:folHlink>
    </a:clrScheme>
    <a:fontScheme name="Benutzerdefiniert 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9B78231-BE7B-1A46-90BB-EF0882821398}" vid="{9E3D5E57-3828-B144-A39F-2BEE5BAE535E}"/>
    </a:ext>
  </a:extLst>
</a:theme>
</file>

<file path=ppt/theme/theme9.xml><?xml version="1.0" encoding="utf-8"?>
<a:theme xmlns:a="http://schemas.openxmlformats.org/drawingml/2006/main" name="PSE szablon prezentacji">
  <a:themeElements>
    <a:clrScheme name="Niestandardowy">
      <a:dk1>
        <a:srgbClr val="002F67"/>
      </a:dk1>
      <a:lt1>
        <a:srgbClr val="FFFFFF"/>
      </a:lt1>
      <a:dk2>
        <a:srgbClr val="D2D2D2"/>
      </a:dk2>
      <a:lt2>
        <a:srgbClr val="F0F0F0"/>
      </a:lt2>
      <a:accent1>
        <a:srgbClr val="002F67"/>
      </a:accent1>
      <a:accent2>
        <a:srgbClr val="CE181E"/>
      </a:accent2>
      <a:accent3>
        <a:srgbClr val="D2D2D2"/>
      </a:accent3>
      <a:accent4>
        <a:srgbClr val="005078"/>
      </a:accent4>
      <a:accent5>
        <a:srgbClr val="0C75A5"/>
      </a:accent5>
      <a:accent6>
        <a:srgbClr val="FF7F7F"/>
      </a:accent6>
      <a:hlink>
        <a:srgbClr val="CE181E"/>
      </a:hlink>
      <a:folHlink>
        <a:srgbClr val="C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SE_prezentacja_szablon_2020_04_19" id="{9C04066F-39F6-4D0F-B983-66F4EA13A434}" vid="{A8653CD1-4FF3-4CD7-8C8F-8313A384B61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85e4520245b48aa896a2e6f400e83f6 xmlns="468d517b-1bce-4eac-b032-1e8ed9aee539">
      <Terms xmlns="http://schemas.microsoft.com/office/infopath/2007/PartnerControls">
        <TermInfo xmlns="http://schemas.microsoft.com/office/infopath/2007/PartnerControls">
          <TermName xmlns="http://schemas.microsoft.com/office/infopath/2007/PartnerControls">Category 1</TermName>
          <TermId xmlns="http://schemas.microsoft.com/office/infopath/2007/PartnerControls">fab12757-0d75-4e85-891e-c2a2aab152fe</TermId>
        </TermInfo>
      </Terms>
    </i85e4520245b48aa896a2e6f400e83f6>
    <a11881793d4943049370f281afa2b378 xmlns="468d517b-1bce-4eac-b032-1e8ed9aee539">
      <Terms xmlns="http://schemas.microsoft.com/office/infopath/2007/PartnerControls">
        <TermInfo xmlns="http://schemas.microsoft.com/office/infopath/2007/PartnerControls">
          <TermName xmlns="http://schemas.microsoft.com/office/infopath/2007/PartnerControls">Entso-E</TermName>
          <TermId xmlns="http://schemas.microsoft.com/office/infopath/2007/PartnerControls">8b8da1a5-4bab-488a-80fd-9db3fbf777b9</TermId>
        </TermInfo>
      </Terms>
    </a11881793d4943049370f281afa2b378>
    <Business_x0020_Record xmlns="c4694fc3-6400-40b0-882e-c49c17811b1f" xsi:nil="true"/>
    <TaxKeywordTaxHTField xmlns="468d517b-1bce-4eac-b032-1e8ed9aee539">
      <Terms xmlns="http://schemas.microsoft.com/office/infopath/2007/PartnerControls"/>
    </TaxKeywordTaxHTField>
    <Open_x0020_to_x0020_EC xmlns="468d517b-1bce-4eac-b032-1e8ed9aee539">false</Open_x0020_to_x0020_EC>
    <o9b5552cd29f405b8612d2920cb859c4 xmlns="468d517b-1bce-4eac-b032-1e8ed9aee539">
      <Terms xmlns="http://schemas.microsoft.com/office/infopath/2007/PartnerControls">
        <TermInfo xmlns="http://schemas.microsoft.com/office/infopath/2007/PartnerControls">
          <TermName xmlns="http://schemas.microsoft.com/office/infopath/2007/PartnerControls">Open within ENTSO-E only</TermName>
          <TermId xmlns="http://schemas.microsoft.com/office/infopath/2007/PartnerControls">9abc0ec8-f4dc-4890-bc00-2ed7d301575a</TermId>
        </TermInfo>
      </Terms>
    </o9b5552cd29f405b8612d2920cb859c4>
    <Meeting xmlns="c4694fc3-6400-40b0-882e-c49c17811b1f">220922</Meeting>
    <Approval_x0020_Level xmlns="c4694fc3-6400-40b0-882e-c49c17811b1f" xsi:nil="true"/>
    <Work_x0020_Area xmlns="c4694fc3-6400-40b0-882e-c49c17811b1f" xsi:nil="true"/>
    <Document_x0020_Type xmlns="c4694fc3-6400-40b0-882e-c49c17811b1f">125</Document_x0020_Type>
    <TaxCatchAll xmlns="468d517b-1bce-4eac-b032-1e8ed9aee539">
      <Value>4022</Value>
      <Value>4021</Value>
      <Value>4019</Value>
    </TaxCatchAll>
    <Open_x0020_to_x0020_ACER xmlns="468d517b-1bce-4eac-b032-1e8ed9aee539">false</Open_x0020_to_x0020_ACER>
  </documentManagement>
</p:properties>
</file>

<file path=customXml/item2.xml><?xml version="1.0" encoding="utf-8"?>
<ct:contentTypeSchema xmlns:ct="http://schemas.microsoft.com/office/2006/metadata/contentType" xmlns:ma="http://schemas.microsoft.com/office/2006/metadata/properties/metaAttributes" ct:_="" ma:_="" ma:contentTypeName="ENTSO-E Meeting" ma:contentTypeID="0x010100C6222E8C7549E44ABFB53771BE29FC47010088D77CC345444D4D92757211067A4CDF" ma:contentTypeVersion="15" ma:contentTypeDescription="" ma:contentTypeScope="" ma:versionID="b78662479c6e60abd0c36474aab7fc10">
  <xsd:schema xmlns:xsd="http://www.w3.org/2001/XMLSchema" xmlns:xs="http://www.w3.org/2001/XMLSchema" xmlns:p="http://schemas.microsoft.com/office/2006/metadata/properties" xmlns:ns2="468d517b-1bce-4eac-b032-1e8ed9aee539" xmlns:ns3="c4694fc3-6400-40b0-882e-c49c17811b1f" targetNamespace="http://schemas.microsoft.com/office/2006/metadata/properties" ma:root="true" ma:fieldsID="b8d5dae92eeaec4f4e61999deec34904" ns2:_="" ns3:_="">
    <xsd:import namespace="468d517b-1bce-4eac-b032-1e8ed9aee539"/>
    <xsd:import namespace="c4694fc3-6400-40b0-882e-c49c17811b1f"/>
    <xsd:element name="properties">
      <xsd:complexType>
        <xsd:sequence>
          <xsd:element name="documentManagement">
            <xsd:complexType>
              <xsd:all>
                <xsd:element ref="ns2:Open_x0020_to_x0020_ACER" minOccurs="0"/>
                <xsd:element ref="ns2:Open_x0020_to_x0020_EC" minOccurs="0"/>
                <xsd:element ref="ns3:Document_x0020_Type" minOccurs="0"/>
                <xsd:element ref="ns3:Work_x0020_Area" minOccurs="0"/>
                <xsd:element ref="ns3:Business_x0020_Record" minOccurs="0"/>
                <xsd:element ref="ns3:Meeting" minOccurs="0"/>
                <xsd:element ref="ns3:Approval_x0020_Level" minOccurs="0"/>
                <xsd:element ref="ns2:o9b5552cd29f405b8612d2920cb859c4" minOccurs="0"/>
                <xsd:element ref="ns2:TaxKeywordTaxHTField" minOccurs="0"/>
                <xsd:element ref="ns2:TaxCatchAll" minOccurs="0"/>
                <xsd:element ref="ns2:a11881793d4943049370f281afa2b378" minOccurs="0"/>
                <xsd:element ref="ns2:i85e4520245b48aa896a2e6f400e83f6"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8d517b-1bce-4eac-b032-1e8ed9aee539" elementFormDefault="qualified">
    <xsd:import namespace="http://schemas.microsoft.com/office/2006/documentManagement/types"/>
    <xsd:import namespace="http://schemas.microsoft.com/office/infopath/2007/PartnerControls"/>
    <xsd:element name="Open_x0020_to_x0020_ACER" ma:index="5" nillable="true" ma:displayName="Open to ACER" ma:default="0" ma:description="This field should indicate if, from a business point of view, there is acceptance to share the data or document with ACER. In case the data or document is not open to ACER and there is a request from ACER, the legal basis for this request needs to be assessed by ENTSO-E Legal Section." ma:internalName="Open_x0020_to_x0020_ACER">
      <xsd:simpleType>
        <xsd:restriction base="dms:Boolean"/>
      </xsd:simpleType>
    </xsd:element>
    <xsd:element name="Open_x0020_to_x0020_EC" ma:index="6" nillable="true" ma:displayName="Open to EC" ma:default="0" ma:description="This field should indicate if, from a business point of view, there is acceptance to share the data or document with the EC. In case the data or document is not open to the EC and there is a request from the EC, the legal basis for this request needs to be assessed by ENTSO-E Legal Section." ma:internalName="Open_x0020_to_x0020_EC">
      <xsd:simpleType>
        <xsd:restriction base="dms:Boolean"/>
      </xsd:simpleType>
    </xsd:element>
    <xsd:element name="o9b5552cd29f405b8612d2920cb859c4" ma:index="13" nillable="true" ma:taxonomy="true" ma:internalName="o9b5552cd29f405b8612d2920cb859c4" ma:taxonomyFieldName="Data_x0020_Classification" ma:displayName="Data Classification" ma:readOnly="false" ma:default="" ma:fieldId="{89b5552c-d29f-405b-8612-d2920cb859c4}" ma:sspId="4cd3b652-8a69-4fed-aca4-c18feaf75a6a" ma:termSetId="f267277d-b1ca-40dc-b3b7-9fcb29df41c9" ma:anchorId="00000000-0000-0000-0000-000000000000" ma:open="false" ma:isKeyword="false">
      <xsd:complexType>
        <xsd:sequence>
          <xsd:element ref="pc:Terms" minOccurs="0" maxOccurs="1"/>
        </xsd:sequence>
      </xsd:complexType>
    </xsd:element>
    <xsd:element name="TaxKeywordTaxHTField" ma:index="14" nillable="true" ma:taxonomy="true" ma:internalName="TaxKeywordTaxHTField" ma:taxonomyFieldName="TaxKeyword" ma:displayName="Document Tags" ma:fieldId="{23f27201-bee3-471e-b2e7-b64fd8b7ca38}" ma:taxonomyMulti="true" ma:sspId="fcdef86c-4677-4709-934c-6d62ad25b5e0" ma:termSetId="00000000-0000-0000-0000-000000000000" ma:anchorId="00000000-0000-0000-0000-000000000000" ma:open="true" ma:isKeyword="true">
      <xsd:complexType>
        <xsd:sequence>
          <xsd:element ref="pc:Terms" minOccurs="0" maxOccurs="1"/>
        </xsd:sequence>
      </xsd:complexType>
    </xsd:element>
    <xsd:element name="TaxCatchAll" ma:index="15" nillable="true" ma:displayName="Taxonomy Catch All Column" ma:description="" ma:hidden="true" ma:list="{9048899c-89d3-4577-b41b-3e1c16bcc50d}" ma:internalName="TaxCatchAll" ma:showField="CatchAllData" ma:web="468d517b-1bce-4eac-b032-1e8ed9aee539">
      <xsd:complexType>
        <xsd:complexContent>
          <xsd:extension base="dms:MultiChoiceLookup">
            <xsd:sequence>
              <xsd:element name="Value" type="dms:Lookup" maxOccurs="unbounded" minOccurs="0" nillable="true"/>
            </xsd:sequence>
          </xsd:extension>
        </xsd:complexContent>
      </xsd:complexType>
    </xsd:element>
    <xsd:element name="a11881793d4943049370f281afa2b378" ma:index="21" nillable="true" ma:taxonomy="true" ma:internalName="a11881793d4943049370f281afa2b378" ma:taxonomyFieldName="Data_x0020_Origin" ma:displayName="Data Origin" ma:readOnly="false" ma:default="" ma:fieldId="{a1188179-3d49-4304-9370-f281afa2b378}" ma:sspId="4cd3b652-8a69-4fed-aca4-c18feaf75a6a" ma:termSetId="f4629155-a70f-42bb-b675-7f569b493951" ma:anchorId="00000000-0000-0000-0000-000000000000" ma:open="false" ma:isKeyword="false">
      <xsd:complexType>
        <xsd:sequence>
          <xsd:element ref="pc:Terms" minOccurs="0" maxOccurs="1"/>
        </xsd:sequence>
      </xsd:complexType>
    </xsd:element>
    <xsd:element name="i85e4520245b48aa896a2e6f400e83f6" ma:index="23" nillable="true" ma:taxonomy="true" ma:internalName="i85e4520245b48aa896a2e6f400e83f6" ma:taxonomyFieldName="Level_x0020_of_x0020_Disclosure" ma:displayName="Level of Disclosure" ma:default="" ma:fieldId="{285e4520-245b-48aa-896a-2e6f400e83f6}" ma:sspId="4cd3b652-8a69-4fed-aca4-c18feaf75a6a" ma:termSetId="5dc650b0-e16f-4420-8810-a3b73a7e4abc" ma:anchorId="00000000-0000-0000-0000-000000000000" ma:open="false" ma:isKeyword="false">
      <xsd:complexType>
        <xsd:sequence>
          <xsd:element ref="pc:Terms" minOccurs="0" maxOccurs="1"/>
        </xsd:sequence>
      </xsd:complexType>
    </xsd:element>
    <xsd:element name="TaxCatchAllLabel" ma:index="24" nillable="true" ma:displayName="Taxonomy Catch All Column1" ma:description="" ma:hidden="true" ma:list="{9048899c-89d3-4577-b41b-3e1c16bcc50d}" ma:internalName="TaxCatchAllLabel" ma:readOnly="true" ma:showField="CatchAllDataLabel" ma:web="468d517b-1bce-4eac-b032-1e8ed9aee53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4694fc3-6400-40b0-882e-c49c17811b1f" elementFormDefault="qualified">
    <xsd:import namespace="http://schemas.microsoft.com/office/2006/documentManagement/types"/>
    <xsd:import namespace="http://schemas.microsoft.com/office/infopath/2007/PartnerControls"/>
    <xsd:element name="Document_x0020_Type" ma:index="7" nillable="true" ma:displayName="Document Type" ma:indexed="true" ma:list="{5da3ea55-dd34-4ecc-ae33-4f843abe06cd}" ma:internalName="Document_x0020_Type" ma:readOnly="false" ma:showField="Title" ma:web="468d517b-1bce-4eac-b032-1e8ed9aee539">
      <xsd:simpleType>
        <xsd:restriction base="dms:Lookup"/>
      </xsd:simpleType>
    </xsd:element>
    <xsd:element name="Work_x0020_Area" ma:index="9" nillable="true" ma:displayName="Work Area" ma:indexed="true" ma:list="{b3044a2e-1f78-4242-b383-6b52b2a6b16d}" ma:internalName="Work_x0020_Area" ma:readOnly="false" ma:showField="Title" ma:web="468d517b-1bce-4eac-b032-1e8ed9aee539">
      <xsd:simpleType>
        <xsd:restriction base="dms:Lookup"/>
      </xsd:simpleType>
    </xsd:element>
    <xsd:element name="Business_x0020_Record" ma:index="10" nillable="true" ma:displayName="Business Record" ma:indexed="true" ma:list="{1da6bc77-eb8b-4374-95da-a53ff3102d35}" ma:internalName="Business_x0020_Record" ma:readOnly="false" ma:showField="Title" ma:web="468d517b-1bce-4eac-b032-1e8ed9aee539">
      <xsd:simpleType>
        <xsd:restriction base="dms:Lookup"/>
      </xsd:simpleType>
    </xsd:element>
    <xsd:element name="Meeting" ma:index="11" nillable="true" ma:displayName="Meeting" ma:internalName="Meeting">
      <xsd:simpleType>
        <xsd:restriction base="dms:Text">
          <xsd:maxLength value="255"/>
        </xsd:restriction>
      </xsd:simpleType>
    </xsd:element>
    <xsd:element name="Approval_x0020_Level" ma:index="12" nillable="true" ma:displayName="Approval Level" ma:indexed="true" ma:list="{ff966062-7577-44b3-a4cd-adfa46957c67}" ma:internalName="Approval_x0020_Level" ma:showField="Title" ma:web="468d517b-1bce-4eac-b032-1e8ed9aee539">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787E21-4174-4349-A2CE-A2095337F93B}">
  <ds:schemaRefs>
    <ds:schemaRef ds:uri="http://purl.org/dc/elements/1.1/"/>
    <ds:schemaRef ds:uri="http://schemas.microsoft.com/office/2006/documentManagement/types"/>
    <ds:schemaRef ds:uri="http://schemas.microsoft.com/office/2006/metadata/properties"/>
    <ds:schemaRef ds:uri="http://purl.org/dc/terms/"/>
    <ds:schemaRef ds:uri="http://www.w3.org/XML/1998/namespace"/>
    <ds:schemaRef ds:uri="http://schemas.microsoft.com/office/infopath/2007/PartnerControls"/>
    <ds:schemaRef ds:uri="468d517b-1bce-4eac-b032-1e8ed9aee539"/>
    <ds:schemaRef ds:uri="http://schemas.openxmlformats.org/package/2006/metadata/core-properties"/>
    <ds:schemaRef ds:uri="c4694fc3-6400-40b0-882e-c49c17811b1f"/>
    <ds:schemaRef ds:uri="http://purl.org/dc/dcmitype/"/>
  </ds:schemaRefs>
</ds:datastoreItem>
</file>

<file path=customXml/itemProps2.xml><?xml version="1.0" encoding="utf-8"?>
<ds:datastoreItem xmlns:ds="http://schemas.openxmlformats.org/officeDocument/2006/customXml" ds:itemID="{24443D7D-D6E7-4FC4-B175-C2A06457E8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8d517b-1bce-4eac-b032-1e8ed9aee539"/>
    <ds:schemaRef ds:uri="c4694fc3-6400-40b0-882e-c49c17811b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C9AF336-7A0B-4291-A9B6-24020BC61B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TotalTime>
  <Words>4607</Words>
  <Application>Microsoft Office PowerPoint</Application>
  <PresentationFormat>Widescreen</PresentationFormat>
  <Paragraphs>486</Paragraphs>
  <Slides>42</Slides>
  <Notes>7</Notes>
  <HiddenSlides>0</HiddenSlides>
  <MMClips>0</MMClips>
  <ScaleCrop>false</ScaleCrop>
  <HeadingPairs>
    <vt:vector size="8" baseType="variant">
      <vt:variant>
        <vt:lpstr>Fonts Used</vt:lpstr>
      </vt:variant>
      <vt:variant>
        <vt:i4>6</vt:i4>
      </vt:variant>
      <vt:variant>
        <vt:lpstr>Theme</vt:lpstr>
      </vt:variant>
      <vt:variant>
        <vt:i4>14</vt:i4>
      </vt:variant>
      <vt:variant>
        <vt:lpstr>Embedded OLE Servers</vt:lpstr>
      </vt:variant>
      <vt:variant>
        <vt:i4>2</vt:i4>
      </vt:variant>
      <vt:variant>
        <vt:lpstr>Slide Titles</vt:lpstr>
      </vt:variant>
      <vt:variant>
        <vt:i4>42</vt:i4>
      </vt:variant>
    </vt:vector>
  </HeadingPairs>
  <TitlesOfParts>
    <vt:vector size="64" baseType="lpstr">
      <vt:lpstr>Arial</vt:lpstr>
      <vt:lpstr>Calibri</vt:lpstr>
      <vt:lpstr>Century Gothic</vt:lpstr>
      <vt:lpstr>Roboto Light</vt:lpstr>
      <vt:lpstr>Symbol</vt:lpstr>
      <vt:lpstr>Trebuchet MS</vt:lpstr>
      <vt:lpstr>ENTSO-E Cover</vt:lpstr>
      <vt:lpstr>2_ENTSO-E Content</vt:lpstr>
      <vt:lpstr>3_ENTSO-E Content</vt:lpstr>
      <vt:lpstr>2_ENTSO-E Cover</vt:lpstr>
      <vt:lpstr>2_ENTSO-E Content</vt:lpstr>
      <vt:lpstr>4_ENTSO-E Content</vt:lpstr>
      <vt:lpstr>5_ENTSO-E Content</vt:lpstr>
      <vt:lpstr>6_ENTSO-E Content</vt:lpstr>
      <vt:lpstr>PSE szablon prezentacji</vt:lpstr>
      <vt:lpstr>7_ENTSO-E Content</vt:lpstr>
      <vt:lpstr>8_ENTSO-E Content</vt:lpstr>
      <vt:lpstr>9_ENTSO-E Content</vt:lpstr>
      <vt:lpstr>10_ENTSO-E Content</vt:lpstr>
      <vt:lpstr>11_ENTSO-E Content</vt:lpstr>
      <vt:lpstr>think-cell Folie</vt:lpstr>
      <vt:lpstr>think-cell Slide</vt:lpstr>
      <vt:lpstr>System Operation European Stakeholder Committee</vt:lpstr>
      <vt:lpstr>Agenda</vt:lpstr>
      <vt:lpstr>1. Review of actions</vt:lpstr>
      <vt:lpstr>1 Review of actions SO ESC</vt:lpstr>
      <vt:lpstr>1 Review of actions SO ESC</vt:lpstr>
      <vt:lpstr>Stakeholder’s feedback on agenda</vt:lpstr>
      <vt:lpstr>2. Update on the Implementation Actions</vt:lpstr>
      <vt:lpstr>Pan-European or regional deliverables 2022: SOGL/NCER</vt:lpstr>
      <vt:lpstr>Pan-European or regional deliverables 2022: SOGL/NCER</vt:lpstr>
      <vt:lpstr>Pan-European or regional deliverables 2022: SOGL/NCER</vt:lpstr>
      <vt:lpstr>3. Cybersecurity Network Code – Status update </vt:lpstr>
      <vt:lpstr>4. Report on CGM Implementation </vt:lpstr>
      <vt:lpstr>PowerPoint Presentation</vt:lpstr>
      <vt:lpstr>PowerPoint Presentation</vt:lpstr>
      <vt:lpstr>Overview of CGM build process</vt:lpstr>
      <vt:lpstr>Priority Focus Areas for 2022</vt:lpstr>
      <vt:lpstr>Priority Focus Areas for 2023 </vt:lpstr>
      <vt:lpstr>PowerPoint Presentation</vt:lpstr>
      <vt:lpstr>Regular reporting </vt:lpstr>
      <vt:lpstr>PowerPoint Presentation</vt:lpstr>
      <vt:lpstr>5. Resilience of the EU generation infrastructure     to weather-related hazards </vt:lpstr>
      <vt:lpstr>6. High-level update on synchronisation of Ukraine</vt:lpstr>
      <vt:lpstr>UA/MD - Commercial exchanges timeline  </vt:lpstr>
      <vt:lpstr>7. BREAK</vt:lpstr>
      <vt:lpstr>8. KORRR amendments</vt:lpstr>
      <vt:lpstr>KORRR methodology and related SO GL amendments</vt:lpstr>
      <vt:lpstr>PowerPoint Presentation</vt:lpstr>
      <vt:lpstr>PowerPoint Presentation</vt:lpstr>
      <vt:lpstr>PowerPoint Presentation</vt:lpstr>
      <vt:lpstr>PowerPoint Presentation</vt:lpstr>
      <vt:lpstr>8. SO GL data exchange requirements     - potential amendments</vt:lpstr>
      <vt:lpstr>SO GL amendments</vt:lpstr>
      <vt:lpstr>SO GL amendment proposals on data exchange</vt:lpstr>
      <vt:lpstr>PowerPoint Presentation</vt:lpstr>
      <vt:lpstr>PowerPoint Presentation</vt:lpstr>
      <vt:lpstr>Other issues observed</vt:lpstr>
      <vt:lpstr>PowerPoint Presentation</vt:lpstr>
      <vt:lpstr>10. Update on Tmin FCR LER</vt:lpstr>
      <vt:lpstr>Ongoing and future activities</vt:lpstr>
      <vt:lpstr>Next Steps</vt:lpstr>
      <vt:lpstr>TSOs work schedule</vt:lpstr>
      <vt:lpstr>Thank you for your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System Operation European Stakeholder Committee</dc:title>
  <dc:creator>Pilar Munoz-Elena</dc:creator>
  <cp:keywords/>
  <cp:lastModifiedBy>Gamze Dogan</cp:lastModifiedBy>
  <cp:revision>147</cp:revision>
  <dcterms:created xsi:type="dcterms:W3CDTF">2020-03-12T14:54:32Z</dcterms:created>
  <dcterms:modified xsi:type="dcterms:W3CDTF">2022-09-15T07:49:38Z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0x010100C6222E8C7549E44ABFB53771BE29FC47010088D77CC345444D4D92757211067A4CDF</vt:lpwstr>
  </property>
  <property fmtid="{D5CDD505-2E9C-101B-9397-08002B2CF9AE}" pid="3" name="TaxKeyword">
    <vt:lpwstr/>
  </property>
  <property fmtid="{D5CDD505-2E9C-101B-9397-08002B2CF9AE}" pid="4" name="Level of Disclosure">
    <vt:lpwstr>4022;#Category 1|fab12757-0d75-4e85-891e-c2a2aab152fe</vt:lpwstr>
  </property>
  <property fmtid="{D5CDD505-2E9C-101B-9397-08002B2CF9AE}" pid="5" name="Data Classification">
    <vt:lpwstr>4019;#Open within ENTSO-E only|9abc0ec8-f4dc-4890-bc00-2ed7d301575a</vt:lpwstr>
  </property>
  <property fmtid="{D5CDD505-2E9C-101B-9397-08002B2CF9AE}" pid="6" name="Data Origin">
    <vt:lpwstr>4021;#Entso-E|8b8da1a5-4bab-488a-80fd-9db3fbf777b9</vt:lpwstr>
  </property>
</Properties>
</file>